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8"/>
  </p:notesMasterIdLst>
  <p:sldIdLst>
    <p:sldId id="268" r:id="rId2"/>
    <p:sldId id="269" r:id="rId3"/>
    <p:sldId id="387" r:id="rId4"/>
    <p:sldId id="388" r:id="rId5"/>
    <p:sldId id="413" r:id="rId6"/>
    <p:sldId id="412" r:id="rId7"/>
    <p:sldId id="389" r:id="rId8"/>
    <p:sldId id="399" r:id="rId9"/>
    <p:sldId id="400" r:id="rId10"/>
    <p:sldId id="401" r:id="rId11"/>
    <p:sldId id="402" r:id="rId12"/>
    <p:sldId id="403" r:id="rId13"/>
    <p:sldId id="404" r:id="rId14"/>
    <p:sldId id="390" r:id="rId15"/>
    <p:sldId id="406" r:id="rId16"/>
    <p:sldId id="405" r:id="rId17"/>
    <p:sldId id="391" r:id="rId18"/>
    <p:sldId id="407" r:id="rId19"/>
    <p:sldId id="408" r:id="rId20"/>
    <p:sldId id="409" r:id="rId21"/>
    <p:sldId id="410" r:id="rId22"/>
    <p:sldId id="411" r:id="rId23"/>
    <p:sldId id="392" r:id="rId24"/>
    <p:sldId id="417" r:id="rId25"/>
    <p:sldId id="424" r:id="rId26"/>
    <p:sldId id="414" r:id="rId27"/>
    <p:sldId id="425" r:id="rId28"/>
    <p:sldId id="415" r:id="rId29"/>
    <p:sldId id="419" r:id="rId30"/>
    <p:sldId id="416" r:id="rId31"/>
    <p:sldId id="418" r:id="rId32"/>
    <p:sldId id="421" r:id="rId33"/>
    <p:sldId id="420" r:id="rId34"/>
    <p:sldId id="423" r:id="rId35"/>
    <p:sldId id="383" r:id="rId36"/>
    <p:sldId id="382" r:id="rId37"/>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0D05"/>
    <a:srgbClr val="250D07"/>
    <a:srgbClr val="002F67"/>
    <a:srgbClr val="FED0F9"/>
    <a:srgbClr val="00234D"/>
    <a:srgbClr val="FBE793"/>
    <a:srgbClr val="5CF279"/>
    <a:srgbClr val="FB93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3" d="100"/>
          <a:sy n="83" d="100"/>
        </p:scale>
        <p:origin x="288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A60628-10F1-431D-9259-B452725FD6F2}" type="datetimeFigureOut">
              <a:rPr lang="en-GB" smtClean="0"/>
              <a:t>16/07/2026</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5CE4C5-E18E-474C-A68B-6B4EE0257176}" type="slidenum">
              <a:rPr lang="en-GB" smtClean="0"/>
              <a:t>‹#›</a:t>
            </a:fld>
            <a:endParaRPr lang="en-GB"/>
          </a:p>
        </p:txBody>
      </p:sp>
    </p:spTree>
    <p:extLst>
      <p:ext uri="{BB962C8B-B14F-4D97-AF65-F5344CB8AC3E}">
        <p14:creationId xmlns:p14="http://schemas.microsoft.com/office/powerpoint/2010/main" val="2947265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6966FA-AAD5-4007-BFFC-F0667046EB16}" type="datetime1">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1881145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AE3304-1A2A-4AEE-9CDF-B1B93396FBE2}" type="datetime1">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235278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045571-308B-4C63-9D65-C08D06D894F6}" type="datetime1">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4212178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0DA3BE-D93D-4E87-9B43-F0D9487F5615}" type="datetime1">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233564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E7814B-B733-4046-ACE4-8B227A4126EC}" type="datetime1">
              <a:rPr lang="en-GB" smtClean="0"/>
              <a:t>16/07/2026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2295277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8E3041-3DF4-442E-9F11-51E38E8EC61B}" type="datetime1">
              <a:rPr lang="en-GB" smtClean="0"/>
              <a:t>16/07/2026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2740789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67EA7B-81EA-4E7C-9EF0-3636F2874A64}" type="datetime1">
              <a:rPr lang="en-GB" smtClean="0"/>
              <a:t>16/07/2026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2773781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8415679-BD46-4A0B-85C3-EB7CC5177D07}" type="datetime1">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3109975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FB7A89A-790A-47CC-B420-354FDC3595BB}" type="datetime1">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1896249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493E1A-D2C2-4DDE-BDFA-CD824667BB59}" type="datetime1">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1499118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F90A24-1B2B-4E66-94F0-C9D6AFF435D4}" type="datetime1">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30D794-E68F-4F52-9F3F-CA358CADDDBD}" type="slidenum">
              <a:rPr lang="en-GB" smtClean="0"/>
              <a:t>‹#›</a:t>
            </a:fld>
            <a:endParaRPr lang="en-GB"/>
          </a:p>
        </p:txBody>
      </p:sp>
    </p:spTree>
    <p:extLst>
      <p:ext uri="{BB962C8B-B14F-4D97-AF65-F5344CB8AC3E}">
        <p14:creationId xmlns:p14="http://schemas.microsoft.com/office/powerpoint/2010/main" val="2980730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8F90105C-3B3A-470B-968C-677EE475526D}" type="datetime1">
              <a:rPr lang="en-GB" smtClean="0"/>
              <a:t>16/07/2026</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0530D794-E68F-4F52-9F3F-CA358CADDDBD}" type="slidenum">
              <a:rPr lang="en-GB" smtClean="0"/>
              <a:t>‹#›</a:t>
            </a:fld>
            <a:endParaRPr lang="en-GB"/>
          </a:p>
        </p:txBody>
      </p:sp>
    </p:spTree>
    <p:extLst>
      <p:ext uri="{BB962C8B-B14F-4D97-AF65-F5344CB8AC3E}">
        <p14:creationId xmlns:p14="http://schemas.microsoft.com/office/powerpoint/2010/main" val="42095635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530D794-E68F-4F52-9F3F-CA358CADDDBD}" type="slidenum">
              <a:rPr lang="en-GB" smtClean="0"/>
              <a:t>1</a:t>
            </a:fld>
            <a:endParaRPr lang="en-GB"/>
          </a:p>
        </p:txBody>
      </p:sp>
      <p:sp>
        <p:nvSpPr>
          <p:cNvPr id="5" name="Rectangle 4"/>
          <p:cNvSpPr/>
          <p:nvPr/>
        </p:nvSpPr>
        <p:spPr>
          <a:xfrm>
            <a:off x="101303" y="151476"/>
            <a:ext cx="6558466" cy="1768726"/>
          </a:xfrm>
          <a:prstGeom prst="rect">
            <a:avLst/>
          </a:prstGeom>
          <a:solidFill>
            <a:schemeClr val="bg1">
              <a:lumMod val="95000"/>
            </a:schemeClr>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143252" y="2071679"/>
            <a:ext cx="6558465" cy="1398854"/>
          </a:xfrm>
          <a:prstGeom prst="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Name:____________________________________</a:t>
            </a:r>
          </a:p>
          <a:p>
            <a:endParaRPr lang="en-GB" sz="2400" b="1" dirty="0">
              <a:solidFill>
                <a:schemeClr val="tx1"/>
              </a:solidFill>
            </a:endParaRPr>
          </a:p>
          <a:p>
            <a:r>
              <a:rPr lang="en-GB" sz="2400" b="1" dirty="0">
                <a:solidFill>
                  <a:schemeClr val="tx1"/>
                </a:solidFill>
              </a:rPr>
              <a:t>Tutor Group:_______________________________</a:t>
            </a:r>
          </a:p>
        </p:txBody>
      </p:sp>
      <p:sp>
        <p:nvSpPr>
          <p:cNvPr id="44" name="TextBox 43">
            <a:extLst>
              <a:ext uri="{FF2B5EF4-FFF2-40B4-BE49-F238E27FC236}">
                <a16:creationId xmlns:a16="http://schemas.microsoft.com/office/drawing/2014/main" id="{8D3FB04E-692C-4BCC-8AEC-4A96BA08558D}"/>
              </a:ext>
            </a:extLst>
          </p:cNvPr>
          <p:cNvSpPr txBox="1"/>
          <p:nvPr/>
        </p:nvSpPr>
        <p:spPr>
          <a:xfrm>
            <a:off x="1931193" y="374119"/>
            <a:ext cx="4770524" cy="1323439"/>
          </a:xfrm>
          <a:prstGeom prst="rect">
            <a:avLst/>
          </a:prstGeom>
          <a:noFill/>
        </p:spPr>
        <p:txBody>
          <a:bodyPr wrap="square" rtlCol="0">
            <a:spAutoFit/>
          </a:bodyPr>
          <a:lstStyle/>
          <a:p>
            <a:r>
              <a:rPr lang="en-GB" sz="4000" b="1" dirty="0">
                <a:solidFill>
                  <a:srgbClr val="7030A0"/>
                </a:solidFill>
              </a:rPr>
              <a:t>Autumn Term Enrichment Clubs</a:t>
            </a:r>
          </a:p>
        </p:txBody>
      </p:sp>
      <p:pic>
        <p:nvPicPr>
          <p:cNvPr id="45" name="Picture 44">
            <a:extLst>
              <a:ext uri="{FF2B5EF4-FFF2-40B4-BE49-F238E27FC236}">
                <a16:creationId xmlns:a16="http://schemas.microsoft.com/office/drawing/2014/main" id="{98EB91DD-385E-4ADF-802B-7C29D546259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foregroundMark x1="46000" y1="85143" x2="46000" y2="85143"/>
                        <a14:foregroundMark x1="32000" y1="83429" x2="32000" y2="83429"/>
                        <a14:foregroundMark x1="47500" y1="88571" x2="47500" y2="88571"/>
                      </a14:backgroundRemoval>
                    </a14:imgEffect>
                  </a14:imgLayer>
                </a14:imgProps>
              </a:ext>
            </a:extLst>
          </a:blip>
          <a:stretch>
            <a:fillRect/>
          </a:stretch>
        </p:blipFill>
        <p:spPr>
          <a:xfrm>
            <a:off x="-233120" y="0"/>
            <a:ext cx="2193009" cy="1920202"/>
          </a:xfrm>
          <a:prstGeom prst="rect">
            <a:avLst/>
          </a:prstGeom>
          <a:ln>
            <a:noFill/>
          </a:ln>
        </p:spPr>
      </p:pic>
      <p:graphicFrame>
        <p:nvGraphicFramePr>
          <p:cNvPr id="10" name="Table 9">
            <a:extLst>
              <a:ext uri="{FF2B5EF4-FFF2-40B4-BE49-F238E27FC236}">
                <a16:creationId xmlns:a16="http://schemas.microsoft.com/office/drawing/2014/main" id="{B477C7F2-5B74-D661-8B20-743348349131}"/>
              </a:ext>
            </a:extLst>
          </p:cNvPr>
          <p:cNvGraphicFramePr>
            <a:graphicFrameLocks noGrp="1"/>
          </p:cNvGraphicFramePr>
          <p:nvPr>
            <p:extLst>
              <p:ext uri="{D42A27DB-BD31-4B8C-83A1-F6EECF244321}">
                <p14:modId xmlns:p14="http://schemas.microsoft.com/office/powerpoint/2010/main" val="2713479553"/>
              </p:ext>
            </p:extLst>
          </p:nvPr>
        </p:nvGraphicFramePr>
        <p:xfrm>
          <a:off x="300942" y="4418354"/>
          <a:ext cx="6358827" cy="3108960"/>
        </p:xfrm>
        <a:graphic>
          <a:graphicData uri="http://schemas.openxmlformats.org/drawingml/2006/table">
            <a:tbl>
              <a:tblPr firstRow="1" bandRow="1">
                <a:tableStyleId>{5C22544A-7EE6-4342-B048-85BDC9FD1C3A}</a:tableStyleId>
              </a:tblPr>
              <a:tblGrid>
                <a:gridCol w="1930035">
                  <a:extLst>
                    <a:ext uri="{9D8B030D-6E8A-4147-A177-3AD203B41FA5}">
                      <a16:colId xmlns:a16="http://schemas.microsoft.com/office/drawing/2014/main" val="2880293688"/>
                    </a:ext>
                  </a:extLst>
                </a:gridCol>
                <a:gridCol w="4428792">
                  <a:extLst>
                    <a:ext uri="{9D8B030D-6E8A-4147-A177-3AD203B41FA5}">
                      <a16:colId xmlns:a16="http://schemas.microsoft.com/office/drawing/2014/main" val="807485956"/>
                    </a:ext>
                  </a:extLst>
                </a:gridCol>
              </a:tblGrid>
              <a:tr h="370840">
                <a:tc gridSpan="2">
                  <a:txBody>
                    <a:bodyPr/>
                    <a:lstStyle/>
                    <a:p>
                      <a:pPr algn="ctr"/>
                      <a:r>
                        <a:rPr lang="en-GB" sz="2800" dirty="0">
                          <a:solidFill>
                            <a:schemeClr val="tx1"/>
                          </a:solidFill>
                        </a:rPr>
                        <a:t>Enrichment Clubs I am going to attend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8060453"/>
                  </a:ext>
                </a:extLst>
              </a:tr>
              <a:tr h="370840">
                <a:tc>
                  <a:txBody>
                    <a:bodyPr/>
                    <a:lstStyle/>
                    <a:p>
                      <a:r>
                        <a:rPr lang="en-GB" sz="2800" dirty="0">
                          <a:solidFill>
                            <a:schemeClr val="tx1"/>
                          </a:solidFill>
                        </a:rPr>
                        <a:t>Monday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33333604"/>
                  </a:ext>
                </a:extLst>
              </a:tr>
              <a:tr h="370840">
                <a:tc>
                  <a:txBody>
                    <a:bodyPr/>
                    <a:lstStyle/>
                    <a:p>
                      <a:r>
                        <a:rPr lang="en-GB" sz="2800" dirty="0">
                          <a:solidFill>
                            <a:schemeClr val="tx1"/>
                          </a:solidFill>
                        </a:rPr>
                        <a:t>Tuesday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1729846"/>
                  </a:ext>
                </a:extLst>
              </a:tr>
              <a:tr h="370840">
                <a:tc>
                  <a:txBody>
                    <a:bodyPr/>
                    <a:lstStyle/>
                    <a:p>
                      <a:r>
                        <a:rPr lang="en-GB" sz="2800" dirty="0">
                          <a:solidFill>
                            <a:schemeClr val="tx1"/>
                          </a:solidFill>
                        </a:rPr>
                        <a:t>Wednesday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67218897"/>
                  </a:ext>
                </a:extLst>
              </a:tr>
              <a:tr h="370840">
                <a:tc>
                  <a:txBody>
                    <a:bodyPr/>
                    <a:lstStyle/>
                    <a:p>
                      <a:r>
                        <a:rPr lang="en-GB" sz="2800" dirty="0">
                          <a:solidFill>
                            <a:schemeClr val="tx1"/>
                          </a:solidFill>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94686995"/>
                  </a:ext>
                </a:extLst>
              </a:tr>
              <a:tr h="370840">
                <a:tc>
                  <a:txBody>
                    <a:bodyPr/>
                    <a:lstStyle/>
                    <a:p>
                      <a:r>
                        <a:rPr lang="en-GB" sz="2800" dirty="0">
                          <a:solidFill>
                            <a:schemeClr val="tx1"/>
                          </a:solidFill>
                        </a:rPr>
                        <a:t>Friday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84437299"/>
                  </a:ext>
                </a:extLst>
              </a:tr>
            </a:tbl>
          </a:graphicData>
        </a:graphic>
      </p:graphicFrame>
    </p:spTree>
    <p:extLst>
      <p:ext uri="{BB962C8B-B14F-4D97-AF65-F5344CB8AC3E}">
        <p14:creationId xmlns:p14="http://schemas.microsoft.com/office/powerpoint/2010/main" val="4251805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4824413" y="8475136"/>
            <a:ext cx="1543050" cy="486833"/>
          </a:xfrm>
        </p:spPr>
        <p:txBody>
          <a:bodyPr/>
          <a:lstStyle/>
          <a:p>
            <a:fld id="{0530D794-E68F-4F52-9F3F-CA358CADDDBD}" type="slidenum">
              <a:rPr lang="en-GB" smtClean="0"/>
              <a:t>2</a:t>
            </a:fld>
            <a:endParaRPr lang="en-GB"/>
          </a:p>
        </p:txBody>
      </p:sp>
      <p:sp>
        <p:nvSpPr>
          <p:cNvPr id="5" name="Rectangle 4"/>
          <p:cNvSpPr/>
          <p:nvPr/>
        </p:nvSpPr>
        <p:spPr>
          <a:xfrm>
            <a:off x="186470" y="111172"/>
            <a:ext cx="6477000" cy="1679739"/>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u="sng" dirty="0">
                <a:solidFill>
                  <a:sysClr val="windowText" lastClr="000000"/>
                </a:solidFill>
              </a:rPr>
              <a:t>Character Virtues and Employability Skills Links</a:t>
            </a:r>
          </a:p>
          <a:p>
            <a:r>
              <a:rPr lang="en-GB" sz="1600" dirty="0">
                <a:solidFill>
                  <a:sysClr val="windowText" lastClr="000000"/>
                </a:solidFill>
              </a:rPr>
              <a:t>Each Enrichment club is designed to link to one or more of our school Character Virtues and Employability Skills so that you can record this activity in your Unifrog account to record the skills you are developing to use to talk about in College, Apprenticeship and job interviews. Look out for the icons next to each club. </a:t>
            </a:r>
          </a:p>
        </p:txBody>
      </p:sp>
      <p:pic>
        <p:nvPicPr>
          <p:cNvPr id="6" name="Picture 5">
            <a:extLst>
              <a:ext uri="{FF2B5EF4-FFF2-40B4-BE49-F238E27FC236}">
                <a16:creationId xmlns:a16="http://schemas.microsoft.com/office/drawing/2014/main" id="{8B14E31A-3A14-567A-CBC2-FA9DAEE8E2BF}"/>
              </a:ext>
            </a:extLst>
          </p:cNvPr>
          <p:cNvPicPr>
            <a:picLocks noChangeAspect="1"/>
          </p:cNvPicPr>
          <p:nvPr/>
        </p:nvPicPr>
        <p:blipFill>
          <a:blip r:embed="rId2"/>
          <a:stretch>
            <a:fillRect/>
          </a:stretch>
        </p:blipFill>
        <p:spPr>
          <a:xfrm>
            <a:off x="381966" y="1921397"/>
            <a:ext cx="6281504" cy="6910087"/>
          </a:xfrm>
          <a:prstGeom prst="rect">
            <a:avLst/>
          </a:prstGeom>
        </p:spPr>
      </p:pic>
    </p:spTree>
    <p:extLst>
      <p:ext uri="{BB962C8B-B14F-4D97-AF65-F5344CB8AC3E}">
        <p14:creationId xmlns:p14="http://schemas.microsoft.com/office/powerpoint/2010/main" val="3846096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CD0DC-8ED0-82AD-43F2-6CD038E7EC53}"/>
              </a:ext>
            </a:extLst>
          </p:cNvPr>
          <p:cNvSpPr>
            <a:spLocks noGrp="1"/>
          </p:cNvSpPr>
          <p:nvPr>
            <p:ph type="title"/>
          </p:nvPr>
        </p:nvSpPr>
        <p:spPr>
          <a:xfrm>
            <a:off x="471486" y="0"/>
            <a:ext cx="5915025" cy="1767417"/>
          </a:xfrm>
        </p:spPr>
        <p:txBody>
          <a:bodyPr>
            <a:normAutofit/>
          </a:bodyPr>
          <a:lstStyle/>
          <a:p>
            <a:r>
              <a:rPr lang="en-GB" dirty="0"/>
              <a:t>Enrichment Categories on offer -  </a:t>
            </a:r>
            <a:r>
              <a:rPr lang="en-GB" sz="2200" dirty="0"/>
              <a:t>attend a club from each category throughout the year to earn your Enrichment Award!</a:t>
            </a:r>
          </a:p>
        </p:txBody>
      </p:sp>
      <p:sp>
        <p:nvSpPr>
          <p:cNvPr id="3" name="Content Placeholder 2">
            <a:extLst>
              <a:ext uri="{FF2B5EF4-FFF2-40B4-BE49-F238E27FC236}">
                <a16:creationId xmlns:a16="http://schemas.microsoft.com/office/drawing/2014/main" id="{6514154C-C98B-2163-E015-836AFCABA083}"/>
              </a:ext>
            </a:extLst>
          </p:cNvPr>
          <p:cNvSpPr>
            <a:spLocks noGrp="1"/>
          </p:cNvSpPr>
          <p:nvPr>
            <p:ph idx="1"/>
          </p:nvPr>
        </p:nvSpPr>
        <p:spPr>
          <a:xfrm>
            <a:off x="471486" y="1767417"/>
            <a:ext cx="5915025" cy="7020609"/>
          </a:xfrm>
        </p:spPr>
        <p:txBody>
          <a:bodyPr>
            <a:normAutofit fontScale="70000" lnSpcReduction="20000"/>
          </a:bodyPr>
          <a:lstStyle/>
          <a:p>
            <a:r>
              <a:rPr lang="en-GB" b="1" dirty="0">
                <a:latin typeface="Aptos" panose="020B0004020202020204" pitchFamily="34" charset="0"/>
              </a:rPr>
              <a:t>Civic Engagement</a:t>
            </a:r>
          </a:p>
          <a:p>
            <a:r>
              <a:rPr lang="en-GB" dirty="0">
                <a:latin typeface="Aptos" panose="020B0004020202020204" pitchFamily="34" charset="0"/>
              </a:rPr>
              <a:t>Make a positive difference in your school and wider community. Through activities such as volunteering, debating, student leadership, fundraising, mentoring and community projects, pupils develop confidence, communication skills and a sense of social responsibility. These experiences encourage young people to become active, informed citizens who can contribute meaningfully to society.</a:t>
            </a:r>
          </a:p>
          <a:p>
            <a:r>
              <a:rPr lang="en-GB" b="1" dirty="0">
                <a:latin typeface="Aptos" panose="020B0004020202020204" pitchFamily="34" charset="0"/>
              </a:rPr>
              <a:t>Arts and Culture</a:t>
            </a:r>
          </a:p>
          <a:p>
            <a:r>
              <a:rPr lang="en-GB" dirty="0">
                <a:latin typeface="Aptos" panose="020B0004020202020204" pitchFamily="34" charset="0"/>
              </a:rPr>
              <a:t>Explore creativity, self-expression and cultural understanding through a wide range of artistic experiences. Whether participating in music, drama, dance, visual arts, creative writing or attending live performances, museums and galleries, pupils develop their imagination, appreciation of culture and confidence in expressing their ideas and talents.</a:t>
            </a:r>
          </a:p>
          <a:p>
            <a:r>
              <a:rPr lang="en-GB" b="1" dirty="0">
                <a:latin typeface="Aptos" panose="020B0004020202020204" pitchFamily="34" charset="0"/>
              </a:rPr>
              <a:t>Nature, Outdoors and Adventure</a:t>
            </a:r>
          </a:p>
          <a:p>
            <a:r>
              <a:rPr lang="en-GB" dirty="0">
                <a:latin typeface="Aptos" panose="020B0004020202020204" pitchFamily="34" charset="0"/>
              </a:rPr>
              <a:t>Discover the benefits of learning beyond the classroom through outdoor experiences and environmental projects. Activities may include gardening, sustainability initiatives, conservation work, outdoor learning, residential trips and adventurous challenges. Pupils develop resilience, teamwork, independence and a deeper understanding of the natural world.</a:t>
            </a:r>
          </a:p>
          <a:p>
            <a:r>
              <a:rPr lang="en-GB" b="1" dirty="0">
                <a:latin typeface="Aptos" panose="020B0004020202020204" pitchFamily="34" charset="0"/>
              </a:rPr>
              <a:t>Sport and Physical Activities</a:t>
            </a:r>
          </a:p>
          <a:p>
            <a:r>
              <a:rPr lang="en-GB" dirty="0">
                <a:latin typeface="Aptos" panose="020B0004020202020204" pitchFamily="34" charset="0"/>
              </a:rPr>
              <a:t>Promote physical wellbeing, teamwork and personal achievement through a variety of sporting and fitness opportunities. From competitive team sports and individual activities to dance, cycling and fitness clubs, pupils can develop their skills, improve their health and represent the school while building confidence, determination and resilience.</a:t>
            </a:r>
          </a:p>
          <a:p>
            <a:r>
              <a:rPr lang="en-GB" b="1" dirty="0">
                <a:latin typeface="Aptos" panose="020B0004020202020204" pitchFamily="34" charset="0"/>
              </a:rPr>
              <a:t>Developing Wider Life and Future Skills</a:t>
            </a:r>
          </a:p>
          <a:p>
            <a:r>
              <a:rPr lang="en-GB" dirty="0">
                <a:latin typeface="Aptos" panose="020B0004020202020204" pitchFamily="34" charset="0"/>
              </a:rPr>
              <a:t>Prepare for future success by developing practical skills, knowledge and experiences that support lifelong learning and employability. Activities may include STEM projects, coding, enterprise, financial education, cooking, public speaking and leadership opportunities. Pupils gain confidence, problem-solving abilities and the essential skills needed for further education, employment and everyday life.</a:t>
            </a:r>
          </a:p>
          <a:p>
            <a:endParaRPr lang="en-GB" dirty="0"/>
          </a:p>
        </p:txBody>
      </p:sp>
      <p:sp>
        <p:nvSpPr>
          <p:cNvPr id="4" name="Slide Number Placeholder 3">
            <a:extLst>
              <a:ext uri="{FF2B5EF4-FFF2-40B4-BE49-F238E27FC236}">
                <a16:creationId xmlns:a16="http://schemas.microsoft.com/office/drawing/2014/main" id="{33E9B7C5-1439-9928-A4AE-37F218695F15}"/>
              </a:ext>
            </a:extLst>
          </p:cNvPr>
          <p:cNvSpPr>
            <a:spLocks noGrp="1"/>
          </p:cNvSpPr>
          <p:nvPr>
            <p:ph type="sldNum" sz="quarter" idx="12"/>
          </p:nvPr>
        </p:nvSpPr>
        <p:spPr/>
        <p:txBody>
          <a:bodyPr/>
          <a:lstStyle/>
          <a:p>
            <a:fld id="{0530D794-E68F-4F52-9F3F-CA358CADDDBD}" type="slidenum">
              <a:rPr lang="en-GB" smtClean="0"/>
              <a:t>3</a:t>
            </a:fld>
            <a:endParaRPr lang="en-GB"/>
          </a:p>
        </p:txBody>
      </p:sp>
    </p:spTree>
    <p:extLst>
      <p:ext uri="{BB962C8B-B14F-4D97-AF65-F5344CB8AC3E}">
        <p14:creationId xmlns:p14="http://schemas.microsoft.com/office/powerpoint/2010/main" val="3205212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BF83E-0E0D-1CA6-DA56-D10BCD0164AB}"/>
              </a:ext>
            </a:extLst>
          </p:cNvPr>
          <p:cNvSpPr>
            <a:spLocks noGrp="1"/>
          </p:cNvSpPr>
          <p:nvPr>
            <p:ph type="title"/>
          </p:nvPr>
        </p:nvSpPr>
        <p:spPr>
          <a:xfrm>
            <a:off x="942975" y="-219220"/>
            <a:ext cx="5915025" cy="1767417"/>
          </a:xfrm>
        </p:spPr>
        <p:txBody>
          <a:bodyPr/>
          <a:lstStyle/>
          <a:p>
            <a:r>
              <a:rPr lang="en-GB" dirty="0">
                <a:highlight>
                  <a:srgbClr val="FFFF00"/>
                </a:highlight>
              </a:rPr>
              <a:t>CIVIC ENGAGEMENT CLUBS</a:t>
            </a:r>
          </a:p>
        </p:txBody>
      </p:sp>
      <p:sp>
        <p:nvSpPr>
          <p:cNvPr id="4" name="Slide Number Placeholder 3">
            <a:extLst>
              <a:ext uri="{FF2B5EF4-FFF2-40B4-BE49-F238E27FC236}">
                <a16:creationId xmlns:a16="http://schemas.microsoft.com/office/drawing/2014/main" id="{5C64E32D-DC9D-6E95-5BC8-433A13D7AFD3}"/>
              </a:ext>
            </a:extLst>
          </p:cNvPr>
          <p:cNvSpPr>
            <a:spLocks noGrp="1"/>
          </p:cNvSpPr>
          <p:nvPr>
            <p:ph type="sldNum" sz="quarter" idx="12"/>
          </p:nvPr>
        </p:nvSpPr>
        <p:spPr/>
        <p:txBody>
          <a:bodyPr/>
          <a:lstStyle/>
          <a:p>
            <a:fld id="{0530D794-E68F-4F52-9F3F-CA358CADDDBD}" type="slidenum">
              <a:rPr lang="en-GB" smtClean="0"/>
              <a:t>4</a:t>
            </a:fld>
            <a:endParaRPr lang="en-GB"/>
          </a:p>
        </p:txBody>
      </p:sp>
      <p:sp>
        <p:nvSpPr>
          <p:cNvPr id="5" name="TextBox 4">
            <a:extLst>
              <a:ext uri="{FF2B5EF4-FFF2-40B4-BE49-F238E27FC236}">
                <a16:creationId xmlns:a16="http://schemas.microsoft.com/office/drawing/2014/main" id="{678A8A0C-821D-1FB0-127C-7CD2AF638006}"/>
              </a:ext>
            </a:extLst>
          </p:cNvPr>
          <p:cNvSpPr txBox="1"/>
          <p:nvPr/>
        </p:nvSpPr>
        <p:spPr>
          <a:xfrm>
            <a:off x="942975" y="1388962"/>
            <a:ext cx="5156883" cy="7017306"/>
          </a:xfrm>
          <a:prstGeom prst="rect">
            <a:avLst/>
          </a:prstGeom>
          <a:noFill/>
        </p:spPr>
        <p:txBody>
          <a:bodyPr wrap="square" rtlCol="0">
            <a:spAutoFit/>
          </a:bodyPr>
          <a:lstStyle/>
          <a:p>
            <a:r>
              <a:rPr lang="en-GB" dirty="0">
                <a:latin typeface="Aptos" panose="020B0004020202020204" pitchFamily="34" charset="0"/>
              </a:rPr>
              <a:t>Other events and activities that will support your involvement in this category are;</a:t>
            </a:r>
          </a:p>
          <a:p>
            <a:endParaRPr lang="en-GB" dirty="0">
              <a:latin typeface="Aptos" panose="020B0004020202020204" pitchFamily="34" charset="0"/>
            </a:endParaRPr>
          </a:p>
          <a:p>
            <a:pPr marL="285750" indent="-285750">
              <a:buFont typeface="Arial" panose="020B0604020202020204" pitchFamily="34" charset="0"/>
              <a:buChar char="•"/>
            </a:pPr>
            <a:r>
              <a:rPr lang="en-GB" dirty="0">
                <a:latin typeface="Aptos" panose="020B0004020202020204" pitchFamily="34" charset="0"/>
              </a:rPr>
              <a:t>Pupil Voice</a:t>
            </a:r>
          </a:p>
          <a:p>
            <a:pPr marL="285750" indent="-285750">
              <a:buFont typeface="Arial" panose="020B0604020202020204" pitchFamily="34" charset="0"/>
              <a:buChar char="•"/>
            </a:pPr>
            <a:r>
              <a:rPr lang="en-GB" dirty="0">
                <a:latin typeface="Aptos" panose="020B0004020202020204" pitchFamily="34" charset="0"/>
              </a:rPr>
              <a:t>Prefects and House Captains </a:t>
            </a:r>
          </a:p>
          <a:p>
            <a:pPr marL="285750" indent="-285750">
              <a:buFont typeface="Arial" panose="020B0604020202020204" pitchFamily="34" charset="0"/>
              <a:buChar char="•"/>
            </a:pPr>
            <a:r>
              <a:rPr lang="en-GB" dirty="0">
                <a:latin typeface="Aptos" panose="020B0004020202020204" pitchFamily="34" charset="0"/>
              </a:rPr>
              <a:t>Peer Mentoring </a:t>
            </a:r>
          </a:p>
          <a:p>
            <a:pPr marL="285750" indent="-285750">
              <a:buFont typeface="Arial" panose="020B0604020202020204" pitchFamily="34" charset="0"/>
              <a:buChar char="•"/>
            </a:pPr>
            <a:r>
              <a:rPr lang="en-GB" dirty="0">
                <a:latin typeface="Aptos" panose="020B0004020202020204" pitchFamily="34" charset="0"/>
              </a:rPr>
              <a:t>Year Group Charity Selection</a:t>
            </a:r>
          </a:p>
          <a:p>
            <a:pPr marL="285750" indent="-285750">
              <a:buFont typeface="Arial" panose="020B0604020202020204" pitchFamily="34" charset="0"/>
              <a:buChar char="•"/>
            </a:pPr>
            <a:r>
              <a:rPr lang="en-GB" dirty="0">
                <a:latin typeface="Aptos" panose="020B0004020202020204" pitchFamily="34" charset="0"/>
              </a:rPr>
              <a:t>Community Volunteering </a:t>
            </a:r>
          </a:p>
          <a:p>
            <a:pPr marL="285750" indent="-285750">
              <a:buFont typeface="Arial" panose="020B0604020202020204" pitchFamily="34" charset="0"/>
              <a:buChar char="•"/>
            </a:pPr>
            <a:r>
              <a:rPr lang="en-GB" dirty="0">
                <a:latin typeface="Aptos" panose="020B0004020202020204" pitchFamily="34" charset="0"/>
              </a:rPr>
              <a:t>Youth Parliament </a:t>
            </a:r>
          </a:p>
          <a:p>
            <a:pPr marL="285750" indent="-285750">
              <a:buFont typeface="Arial" panose="020B0604020202020204" pitchFamily="34" charset="0"/>
              <a:buChar char="•"/>
            </a:pPr>
            <a:r>
              <a:rPr lang="en-GB" dirty="0">
                <a:latin typeface="Aptos" panose="020B0004020202020204" pitchFamily="34" charset="0"/>
              </a:rPr>
              <a:t>Intergenerational Projects with Care Homes </a:t>
            </a:r>
          </a:p>
          <a:p>
            <a:pPr marL="285750" indent="-285750">
              <a:buFont typeface="Arial" panose="020B0604020202020204" pitchFamily="34" charset="0"/>
              <a:buChar char="•"/>
            </a:pPr>
            <a:r>
              <a:rPr lang="en-GB" dirty="0">
                <a:latin typeface="Aptos" panose="020B0004020202020204" pitchFamily="34" charset="0"/>
              </a:rPr>
              <a:t>Fundraising Events </a:t>
            </a:r>
          </a:p>
          <a:p>
            <a:pPr marL="285750" indent="-285750">
              <a:buFont typeface="Arial" panose="020B0604020202020204" pitchFamily="34" charset="0"/>
              <a:buChar char="•"/>
            </a:pPr>
            <a:r>
              <a:rPr lang="en-GB" dirty="0">
                <a:latin typeface="Aptos" panose="020B0004020202020204" pitchFamily="34" charset="0"/>
              </a:rPr>
              <a:t>Nurse’s Day Hamper</a:t>
            </a:r>
          </a:p>
          <a:p>
            <a:pPr marL="285750" indent="-285750">
              <a:buFont typeface="Arial" panose="020B0604020202020204" pitchFamily="34" charset="0"/>
              <a:buChar char="•"/>
            </a:pPr>
            <a:r>
              <a:rPr lang="en-GB" dirty="0">
                <a:latin typeface="Aptos" panose="020B0004020202020204" pitchFamily="34" charset="0"/>
              </a:rPr>
              <a:t>Xmas Hampers </a:t>
            </a:r>
          </a:p>
          <a:p>
            <a:pPr marL="285750" indent="-285750">
              <a:buFont typeface="Arial" panose="020B0604020202020204" pitchFamily="34" charset="0"/>
              <a:buChar char="•"/>
            </a:pPr>
            <a:r>
              <a:rPr lang="en-GB" dirty="0">
                <a:latin typeface="Aptos" panose="020B0004020202020204" pitchFamily="34" charset="0"/>
              </a:rPr>
              <a:t>Visit to the UK Parliament, Westminster </a:t>
            </a:r>
          </a:p>
          <a:p>
            <a:pPr marL="285750" indent="-285750">
              <a:buFont typeface="Arial" panose="020B0604020202020204" pitchFamily="34" charset="0"/>
              <a:buChar char="•"/>
            </a:pPr>
            <a:r>
              <a:rPr lang="en-GB" dirty="0">
                <a:latin typeface="Aptos" panose="020B0004020202020204" pitchFamily="34" charset="0"/>
              </a:rPr>
              <a:t>Local Council Chambers Visit </a:t>
            </a:r>
          </a:p>
          <a:p>
            <a:pPr marL="285750" indent="-285750">
              <a:buFont typeface="Arial" panose="020B0604020202020204" pitchFamily="34" charset="0"/>
              <a:buChar char="•"/>
            </a:pPr>
            <a:r>
              <a:rPr lang="en-GB" dirty="0">
                <a:latin typeface="Aptos" panose="020B0004020202020204" pitchFamily="34" charset="0"/>
              </a:rPr>
              <a:t>Magistrates' Court Visit </a:t>
            </a:r>
          </a:p>
          <a:p>
            <a:pPr marL="285750" indent="-285750">
              <a:buFont typeface="Arial" panose="020B0604020202020204" pitchFamily="34" charset="0"/>
              <a:buChar char="•"/>
            </a:pPr>
            <a:r>
              <a:rPr lang="en-GB" dirty="0">
                <a:latin typeface="Aptos" panose="020B0004020202020204" pitchFamily="34" charset="0"/>
              </a:rPr>
              <a:t>Community Litter Pick Projects </a:t>
            </a:r>
          </a:p>
          <a:p>
            <a:pPr marL="285750" indent="-285750">
              <a:buFont typeface="Arial" panose="020B0604020202020204" pitchFamily="34" charset="0"/>
              <a:buChar char="•"/>
            </a:pPr>
            <a:r>
              <a:rPr lang="en-GB" dirty="0">
                <a:latin typeface="Aptos" panose="020B0004020202020204" pitchFamily="34" charset="0"/>
              </a:rPr>
              <a:t>Remembrance Day Events </a:t>
            </a:r>
          </a:p>
          <a:p>
            <a:pPr marL="285750" indent="-285750">
              <a:buFont typeface="Arial" panose="020B0604020202020204" pitchFamily="34" charset="0"/>
              <a:buChar char="•"/>
            </a:pPr>
            <a:r>
              <a:rPr lang="en-GB" dirty="0">
                <a:latin typeface="Aptos" panose="020B0004020202020204" pitchFamily="34" charset="0"/>
              </a:rPr>
              <a:t>Charity Fun Runs and Sponsored Challenges </a:t>
            </a:r>
          </a:p>
          <a:p>
            <a:pPr marL="285750" indent="-285750">
              <a:buFont typeface="Arial" panose="020B0604020202020204" pitchFamily="34" charset="0"/>
              <a:buChar char="•"/>
            </a:pPr>
            <a:r>
              <a:rPr lang="en-GB" dirty="0">
                <a:latin typeface="Aptos" panose="020B0004020202020204" pitchFamily="34" charset="0"/>
              </a:rPr>
              <a:t>Local Food Bank Volunteering </a:t>
            </a:r>
          </a:p>
          <a:p>
            <a:pPr marL="285750" indent="-285750">
              <a:buFont typeface="Arial" panose="020B0604020202020204" pitchFamily="34" charset="0"/>
              <a:buChar char="•"/>
            </a:pPr>
            <a:r>
              <a:rPr lang="en-GB" dirty="0">
                <a:latin typeface="Aptos" panose="020B0004020202020204" pitchFamily="34" charset="0"/>
              </a:rPr>
              <a:t>National Citizen Service (NCS) </a:t>
            </a:r>
          </a:p>
          <a:p>
            <a:pPr marL="285750" indent="-285750">
              <a:buFont typeface="Arial" panose="020B0604020202020204" pitchFamily="34" charset="0"/>
              <a:buChar char="•"/>
            </a:pPr>
            <a:r>
              <a:rPr lang="en-GB" dirty="0">
                <a:latin typeface="Aptos" panose="020B0004020202020204" pitchFamily="34" charset="0"/>
              </a:rPr>
              <a:t>Mock Elections</a:t>
            </a:r>
          </a:p>
          <a:p>
            <a:pPr marL="285750" indent="-285750">
              <a:buFont typeface="Arial" panose="020B0604020202020204" pitchFamily="34" charset="0"/>
              <a:buChar char="•"/>
            </a:pPr>
            <a:r>
              <a:rPr lang="en-GB" dirty="0">
                <a:latin typeface="Aptos" panose="020B0004020202020204" pitchFamily="34" charset="0"/>
              </a:rPr>
              <a:t>Christmas Market and Summer Fair</a:t>
            </a:r>
          </a:p>
          <a:p>
            <a:pPr marL="285750" indent="-285750">
              <a:buFont typeface="Arial" panose="020B0604020202020204" pitchFamily="34" charset="0"/>
              <a:buChar char="•"/>
            </a:pPr>
            <a:r>
              <a:rPr lang="en-GB">
                <a:latin typeface="Aptos" panose="020B0004020202020204" pitchFamily="34" charset="0"/>
              </a:rPr>
              <a:t>Transition Day</a:t>
            </a:r>
            <a:endParaRPr lang="en-GB" dirty="0">
              <a:latin typeface="Aptos" panose="020B0004020202020204" pitchFamily="34" charset="0"/>
            </a:endParaRPr>
          </a:p>
          <a:p>
            <a:endParaRPr lang="en-GB" dirty="0">
              <a:latin typeface="Aptos" panose="020B0004020202020204" pitchFamily="34" charset="0"/>
            </a:endParaRPr>
          </a:p>
        </p:txBody>
      </p:sp>
    </p:spTree>
    <p:extLst>
      <p:ext uri="{BB962C8B-B14F-4D97-AF65-F5344CB8AC3E}">
        <p14:creationId xmlns:p14="http://schemas.microsoft.com/office/powerpoint/2010/main" val="127473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D0E908C-5680-8E0A-FD3E-986CC74683E3}"/>
              </a:ext>
            </a:extLst>
          </p:cNvPr>
          <p:cNvSpPr>
            <a:spLocks noGrp="1"/>
          </p:cNvSpPr>
          <p:nvPr>
            <p:ph type="sldNum" sz="quarter" idx="12"/>
          </p:nvPr>
        </p:nvSpPr>
        <p:spPr/>
        <p:txBody>
          <a:bodyPr/>
          <a:lstStyle/>
          <a:p>
            <a:fld id="{0530D794-E68F-4F52-9F3F-CA358CADDDBD}" type="slidenum">
              <a:rPr lang="en-GB" smtClean="0"/>
              <a:t>5</a:t>
            </a:fld>
            <a:endParaRPr lang="en-GB"/>
          </a:p>
        </p:txBody>
      </p:sp>
      <p:pic>
        <p:nvPicPr>
          <p:cNvPr id="6" name="Picture 5">
            <a:extLst>
              <a:ext uri="{FF2B5EF4-FFF2-40B4-BE49-F238E27FC236}">
                <a16:creationId xmlns:a16="http://schemas.microsoft.com/office/drawing/2014/main" id="{417E0BEC-4CB6-989F-3FE2-AD694CF00DB6}"/>
              </a:ext>
            </a:extLst>
          </p:cNvPr>
          <p:cNvPicPr>
            <a:picLocks noChangeAspect="1"/>
          </p:cNvPicPr>
          <p:nvPr/>
        </p:nvPicPr>
        <p:blipFill>
          <a:blip r:embed="rId2"/>
          <a:stretch>
            <a:fillRect/>
          </a:stretch>
        </p:blipFill>
        <p:spPr>
          <a:xfrm>
            <a:off x="286301" y="182032"/>
            <a:ext cx="6311269" cy="4737210"/>
          </a:xfrm>
          <a:prstGeom prst="rect">
            <a:avLst/>
          </a:prstGeom>
        </p:spPr>
      </p:pic>
      <p:pic>
        <p:nvPicPr>
          <p:cNvPr id="7" name="Picture 6">
            <a:extLst>
              <a:ext uri="{FF2B5EF4-FFF2-40B4-BE49-F238E27FC236}">
                <a16:creationId xmlns:a16="http://schemas.microsoft.com/office/drawing/2014/main" id="{F8CCB6DC-3796-8DA6-F438-D657E7174F4F}"/>
              </a:ext>
            </a:extLst>
          </p:cNvPr>
          <p:cNvPicPr>
            <a:picLocks noChangeAspect="1"/>
          </p:cNvPicPr>
          <p:nvPr/>
        </p:nvPicPr>
        <p:blipFill>
          <a:blip r:embed="rId3"/>
          <a:stretch>
            <a:fillRect/>
          </a:stretch>
        </p:blipFill>
        <p:spPr>
          <a:xfrm>
            <a:off x="286301" y="4872896"/>
            <a:ext cx="6311269" cy="4089071"/>
          </a:xfrm>
          <a:prstGeom prst="rect">
            <a:avLst/>
          </a:prstGeom>
        </p:spPr>
      </p:pic>
    </p:spTree>
    <p:extLst>
      <p:ext uri="{BB962C8B-B14F-4D97-AF65-F5344CB8AC3E}">
        <p14:creationId xmlns:p14="http://schemas.microsoft.com/office/powerpoint/2010/main" val="898139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F12BCB2-59C9-8877-D3E1-D32E54EDA411}"/>
              </a:ext>
            </a:extLst>
          </p:cNvPr>
          <p:cNvSpPr>
            <a:spLocks noGrp="1"/>
          </p:cNvSpPr>
          <p:nvPr>
            <p:ph type="sldNum" sz="quarter" idx="12"/>
          </p:nvPr>
        </p:nvSpPr>
        <p:spPr/>
        <p:txBody>
          <a:bodyPr/>
          <a:lstStyle/>
          <a:p>
            <a:fld id="{0530D794-E68F-4F52-9F3F-CA358CADDDBD}" type="slidenum">
              <a:rPr lang="en-GB" smtClean="0"/>
              <a:t>6</a:t>
            </a:fld>
            <a:endParaRPr lang="en-GB"/>
          </a:p>
        </p:txBody>
      </p:sp>
      <p:pic>
        <p:nvPicPr>
          <p:cNvPr id="8" name="Picture 7">
            <a:extLst>
              <a:ext uri="{FF2B5EF4-FFF2-40B4-BE49-F238E27FC236}">
                <a16:creationId xmlns:a16="http://schemas.microsoft.com/office/drawing/2014/main" id="{DD1AF6A9-93BC-85D8-4091-94F9F7E4238B}"/>
              </a:ext>
            </a:extLst>
          </p:cNvPr>
          <p:cNvPicPr>
            <a:picLocks noChangeAspect="1"/>
          </p:cNvPicPr>
          <p:nvPr/>
        </p:nvPicPr>
        <p:blipFill>
          <a:blip r:embed="rId2"/>
          <a:stretch>
            <a:fillRect/>
          </a:stretch>
        </p:blipFill>
        <p:spPr>
          <a:xfrm>
            <a:off x="201188" y="17893"/>
            <a:ext cx="6455623" cy="4554107"/>
          </a:xfrm>
          <a:prstGeom prst="rect">
            <a:avLst/>
          </a:prstGeom>
        </p:spPr>
      </p:pic>
      <p:pic>
        <p:nvPicPr>
          <p:cNvPr id="3" name="Picture 2">
            <a:extLst>
              <a:ext uri="{FF2B5EF4-FFF2-40B4-BE49-F238E27FC236}">
                <a16:creationId xmlns:a16="http://schemas.microsoft.com/office/drawing/2014/main" id="{D35250B5-CDF3-D2FC-D88A-291BECEDB021}"/>
              </a:ext>
            </a:extLst>
          </p:cNvPr>
          <p:cNvPicPr>
            <a:picLocks noChangeAspect="1"/>
          </p:cNvPicPr>
          <p:nvPr/>
        </p:nvPicPr>
        <p:blipFill>
          <a:blip r:embed="rId3"/>
          <a:stretch>
            <a:fillRect/>
          </a:stretch>
        </p:blipFill>
        <p:spPr>
          <a:xfrm>
            <a:off x="250379" y="4589893"/>
            <a:ext cx="6498899" cy="4554107"/>
          </a:xfrm>
          <a:prstGeom prst="rect">
            <a:avLst/>
          </a:prstGeom>
        </p:spPr>
      </p:pic>
    </p:spTree>
    <p:extLst>
      <p:ext uri="{BB962C8B-B14F-4D97-AF65-F5344CB8AC3E}">
        <p14:creationId xmlns:p14="http://schemas.microsoft.com/office/powerpoint/2010/main" val="3920568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9A3F2-084B-CA9B-2CA9-9E68E9ECAC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E8C2E6-85B6-3B6D-BE1D-2D0D6C275034}"/>
              </a:ext>
            </a:extLst>
          </p:cNvPr>
          <p:cNvSpPr>
            <a:spLocks noGrp="1"/>
          </p:cNvSpPr>
          <p:nvPr>
            <p:ph type="title"/>
          </p:nvPr>
        </p:nvSpPr>
        <p:spPr>
          <a:xfrm>
            <a:off x="942975" y="-214845"/>
            <a:ext cx="5915025" cy="1767417"/>
          </a:xfrm>
        </p:spPr>
        <p:txBody>
          <a:bodyPr/>
          <a:lstStyle/>
          <a:p>
            <a:r>
              <a:rPr lang="en-GB" dirty="0">
                <a:highlight>
                  <a:srgbClr val="00FFFF"/>
                </a:highlight>
              </a:rPr>
              <a:t>ARTS AND CULTURE CLUBS</a:t>
            </a:r>
          </a:p>
        </p:txBody>
      </p:sp>
      <p:sp>
        <p:nvSpPr>
          <p:cNvPr id="4" name="Slide Number Placeholder 3">
            <a:extLst>
              <a:ext uri="{FF2B5EF4-FFF2-40B4-BE49-F238E27FC236}">
                <a16:creationId xmlns:a16="http://schemas.microsoft.com/office/drawing/2014/main" id="{1FC1B813-8E00-6F85-0BCD-F14A5C920468}"/>
              </a:ext>
            </a:extLst>
          </p:cNvPr>
          <p:cNvSpPr>
            <a:spLocks noGrp="1"/>
          </p:cNvSpPr>
          <p:nvPr>
            <p:ph type="sldNum" sz="quarter" idx="12"/>
          </p:nvPr>
        </p:nvSpPr>
        <p:spPr/>
        <p:txBody>
          <a:bodyPr/>
          <a:lstStyle/>
          <a:p>
            <a:fld id="{0530D794-E68F-4F52-9F3F-CA358CADDDBD}" type="slidenum">
              <a:rPr lang="en-GB" smtClean="0"/>
              <a:t>7</a:t>
            </a:fld>
            <a:endParaRPr lang="en-GB"/>
          </a:p>
        </p:txBody>
      </p:sp>
      <p:sp>
        <p:nvSpPr>
          <p:cNvPr id="5" name="TextBox 4">
            <a:extLst>
              <a:ext uri="{FF2B5EF4-FFF2-40B4-BE49-F238E27FC236}">
                <a16:creationId xmlns:a16="http://schemas.microsoft.com/office/drawing/2014/main" id="{BFAFFD0F-F3E8-E45E-F5DB-36495D637BE4}"/>
              </a:ext>
            </a:extLst>
          </p:cNvPr>
          <p:cNvSpPr txBox="1"/>
          <p:nvPr/>
        </p:nvSpPr>
        <p:spPr>
          <a:xfrm>
            <a:off x="942975" y="1340346"/>
            <a:ext cx="5156883" cy="7017306"/>
          </a:xfrm>
          <a:prstGeom prst="rect">
            <a:avLst/>
          </a:prstGeom>
          <a:noFill/>
        </p:spPr>
        <p:txBody>
          <a:bodyPr wrap="square" rtlCol="0">
            <a:spAutoFit/>
          </a:bodyPr>
          <a:lstStyle/>
          <a:p>
            <a:r>
              <a:rPr lang="en-GB" dirty="0">
                <a:latin typeface="Aptos" panose="020B0004020202020204" pitchFamily="34" charset="0"/>
              </a:rPr>
              <a:t>Other events and activities that will support your involvement in this category are;</a:t>
            </a:r>
          </a:p>
          <a:p>
            <a:endParaRPr lang="en-GB" dirty="0">
              <a:latin typeface="Aptos" panose="020B0004020202020204" pitchFamily="34" charset="0"/>
            </a:endParaRPr>
          </a:p>
          <a:p>
            <a:pPr marL="285750" indent="-285750">
              <a:buFont typeface="Arial" panose="020B0604020202020204" pitchFamily="34" charset="0"/>
              <a:buChar char="•"/>
            </a:pPr>
            <a:r>
              <a:rPr lang="en-GB" dirty="0">
                <a:latin typeface="Aptos" panose="020B0004020202020204" pitchFamily="34" charset="0"/>
              </a:rPr>
              <a:t>Cultural Celebration Events </a:t>
            </a:r>
          </a:p>
          <a:p>
            <a:pPr marL="285750" indent="-285750">
              <a:buFont typeface="Arial" panose="020B0604020202020204" pitchFamily="34" charset="0"/>
              <a:buChar char="•"/>
            </a:pPr>
            <a:r>
              <a:rPr lang="en-GB" dirty="0">
                <a:latin typeface="Aptos" panose="020B0004020202020204" pitchFamily="34" charset="0"/>
              </a:rPr>
              <a:t>School Diversity Week</a:t>
            </a:r>
          </a:p>
          <a:p>
            <a:pPr marL="285750" indent="-285750">
              <a:buFont typeface="Arial" panose="020B0604020202020204" pitchFamily="34" charset="0"/>
              <a:buChar char="•"/>
            </a:pPr>
            <a:r>
              <a:rPr lang="en-GB" dirty="0">
                <a:latin typeface="Aptos" panose="020B0004020202020204" pitchFamily="34" charset="0"/>
              </a:rPr>
              <a:t>Languages Week</a:t>
            </a:r>
          </a:p>
          <a:p>
            <a:pPr marL="285750" indent="-285750">
              <a:buFont typeface="Arial" panose="020B0604020202020204" pitchFamily="34" charset="0"/>
              <a:buChar char="•"/>
            </a:pPr>
            <a:r>
              <a:rPr lang="en-GB" dirty="0">
                <a:latin typeface="Aptos" panose="020B0004020202020204" pitchFamily="34" charset="0"/>
              </a:rPr>
              <a:t>Pride Month</a:t>
            </a:r>
          </a:p>
          <a:p>
            <a:pPr marL="285750" indent="-285750">
              <a:buFont typeface="Arial" panose="020B0604020202020204" pitchFamily="34" charset="0"/>
              <a:buChar char="•"/>
            </a:pPr>
            <a:r>
              <a:rPr lang="en-GB" dirty="0">
                <a:latin typeface="Aptos" panose="020B0004020202020204" pitchFamily="34" charset="0"/>
              </a:rPr>
              <a:t>West End Theatre Trips </a:t>
            </a:r>
          </a:p>
          <a:p>
            <a:pPr marL="285750" indent="-285750">
              <a:buFont typeface="Arial" panose="020B0604020202020204" pitchFamily="34" charset="0"/>
              <a:buChar char="•"/>
            </a:pPr>
            <a:r>
              <a:rPr lang="en-GB" dirty="0">
                <a:latin typeface="Aptos" panose="020B0004020202020204" pitchFamily="34" charset="0"/>
              </a:rPr>
              <a:t>Visit to the British Museum </a:t>
            </a:r>
          </a:p>
          <a:p>
            <a:pPr marL="285750" indent="-285750">
              <a:buFont typeface="Arial" panose="020B0604020202020204" pitchFamily="34" charset="0"/>
              <a:buChar char="•"/>
            </a:pPr>
            <a:r>
              <a:rPr lang="en-GB" dirty="0">
                <a:latin typeface="Aptos" panose="020B0004020202020204" pitchFamily="34" charset="0"/>
              </a:rPr>
              <a:t>Visit to the National Gallery </a:t>
            </a:r>
          </a:p>
          <a:p>
            <a:pPr marL="285750" indent="-285750">
              <a:buFont typeface="Arial" panose="020B0604020202020204" pitchFamily="34" charset="0"/>
              <a:buChar char="•"/>
            </a:pPr>
            <a:r>
              <a:rPr lang="en-GB" dirty="0">
                <a:latin typeface="Aptos" panose="020B0004020202020204" pitchFamily="34" charset="0"/>
              </a:rPr>
              <a:t>Visit to the Victoria and Albert Museum </a:t>
            </a:r>
          </a:p>
          <a:p>
            <a:pPr marL="285750" indent="-285750">
              <a:buFont typeface="Arial" panose="020B0604020202020204" pitchFamily="34" charset="0"/>
              <a:buChar char="•"/>
            </a:pPr>
            <a:r>
              <a:rPr lang="en-GB" dirty="0">
                <a:latin typeface="Aptos" panose="020B0004020202020204" pitchFamily="34" charset="0"/>
              </a:rPr>
              <a:t>Dance Workshops with Professional Companies </a:t>
            </a:r>
          </a:p>
          <a:p>
            <a:pPr marL="285750" indent="-285750">
              <a:buFont typeface="Arial" panose="020B0604020202020204" pitchFamily="34" charset="0"/>
              <a:buChar char="•"/>
            </a:pPr>
            <a:r>
              <a:rPr lang="en-GB" dirty="0">
                <a:latin typeface="Aptos" panose="020B0004020202020204" pitchFamily="34" charset="0"/>
              </a:rPr>
              <a:t>Music Concerts </a:t>
            </a:r>
          </a:p>
          <a:p>
            <a:pPr marL="285750" indent="-285750">
              <a:buFont typeface="Arial" panose="020B0604020202020204" pitchFamily="34" charset="0"/>
              <a:buChar char="•"/>
            </a:pPr>
            <a:r>
              <a:rPr lang="en-GB" dirty="0">
                <a:latin typeface="Aptos" panose="020B0004020202020204" pitchFamily="34" charset="0"/>
              </a:rPr>
              <a:t>Shakespeare Workshops </a:t>
            </a:r>
          </a:p>
          <a:p>
            <a:pPr marL="285750" indent="-285750">
              <a:buFont typeface="Arial" panose="020B0604020202020204" pitchFamily="34" charset="0"/>
              <a:buChar char="•"/>
            </a:pPr>
            <a:r>
              <a:rPr lang="en-GB" dirty="0">
                <a:latin typeface="Aptos" panose="020B0004020202020204" pitchFamily="34" charset="0"/>
              </a:rPr>
              <a:t>Art Gallery Visits </a:t>
            </a:r>
          </a:p>
          <a:p>
            <a:pPr marL="285750" indent="-285750">
              <a:buFont typeface="Arial" panose="020B0604020202020204" pitchFamily="34" charset="0"/>
              <a:buChar char="•"/>
            </a:pPr>
            <a:r>
              <a:rPr lang="en-GB" dirty="0">
                <a:latin typeface="Aptos" panose="020B0004020202020204" pitchFamily="34" charset="0"/>
              </a:rPr>
              <a:t>Local Arts Festivals </a:t>
            </a:r>
          </a:p>
          <a:p>
            <a:pPr marL="285750" indent="-285750">
              <a:buFont typeface="Arial" panose="020B0604020202020204" pitchFamily="34" charset="0"/>
              <a:buChar char="•"/>
            </a:pPr>
            <a:r>
              <a:rPr lang="en-GB" dirty="0">
                <a:latin typeface="Aptos" panose="020B0004020202020204" pitchFamily="34" charset="0"/>
              </a:rPr>
              <a:t>Cultural Heritage Days </a:t>
            </a:r>
          </a:p>
          <a:p>
            <a:pPr marL="285750" indent="-285750">
              <a:buFont typeface="Arial" panose="020B0604020202020204" pitchFamily="34" charset="0"/>
              <a:buChar char="•"/>
            </a:pPr>
            <a:r>
              <a:rPr lang="en-GB" dirty="0">
                <a:latin typeface="Aptos" panose="020B0004020202020204" pitchFamily="34" charset="0"/>
              </a:rPr>
              <a:t>School Performing Arts Shows</a:t>
            </a:r>
          </a:p>
          <a:p>
            <a:pPr marL="285750" indent="-285750">
              <a:buFont typeface="Arial" panose="020B0604020202020204" pitchFamily="34" charset="0"/>
              <a:buChar char="•"/>
            </a:pPr>
            <a:r>
              <a:rPr lang="en-GB" dirty="0">
                <a:latin typeface="Aptos" panose="020B0004020202020204" pitchFamily="34" charset="0"/>
              </a:rPr>
              <a:t>Arts Awards Programme</a:t>
            </a:r>
          </a:p>
          <a:p>
            <a:pPr marL="285750" indent="-285750">
              <a:buFont typeface="Arial" panose="020B0604020202020204" pitchFamily="34" charset="0"/>
              <a:buChar char="•"/>
            </a:pPr>
            <a:r>
              <a:rPr lang="en-GB" dirty="0">
                <a:latin typeface="Aptos" panose="020B0004020202020204" pitchFamily="34" charset="0"/>
              </a:rPr>
              <a:t>Dance Live</a:t>
            </a:r>
          </a:p>
          <a:p>
            <a:pPr marL="285750" indent="-285750">
              <a:buFont typeface="Arial" panose="020B0604020202020204" pitchFamily="34" charset="0"/>
              <a:buChar char="•"/>
            </a:pPr>
            <a:r>
              <a:rPr lang="en-GB" dirty="0">
                <a:latin typeface="Aptos" panose="020B0004020202020204" pitchFamily="34" charset="0"/>
              </a:rPr>
              <a:t>Move It</a:t>
            </a:r>
          </a:p>
          <a:p>
            <a:pPr marL="285750" indent="-285750">
              <a:buFont typeface="Arial" panose="020B0604020202020204" pitchFamily="34" charset="0"/>
              <a:buChar char="•"/>
            </a:pPr>
            <a:r>
              <a:rPr lang="en-GB" dirty="0">
                <a:latin typeface="Aptos" panose="020B0004020202020204" pitchFamily="34" charset="0"/>
              </a:rPr>
              <a:t>Musical Con Trip</a:t>
            </a:r>
          </a:p>
          <a:p>
            <a:pPr marL="285750" indent="-285750">
              <a:buFont typeface="Arial" panose="020B0604020202020204" pitchFamily="34" charset="0"/>
              <a:buChar char="•"/>
            </a:pPr>
            <a:r>
              <a:rPr lang="en-GB" dirty="0">
                <a:latin typeface="Aptos" panose="020B0004020202020204" pitchFamily="34" charset="0"/>
              </a:rPr>
              <a:t>Rome Residential Trip</a:t>
            </a:r>
          </a:p>
          <a:p>
            <a:pPr marL="285750" indent="-285750">
              <a:buFont typeface="Arial" panose="020B0604020202020204" pitchFamily="34" charset="0"/>
              <a:buChar char="•"/>
            </a:pPr>
            <a:r>
              <a:rPr lang="en-GB" dirty="0">
                <a:latin typeface="Aptos" panose="020B0004020202020204" pitchFamily="34" charset="0"/>
              </a:rPr>
              <a:t>Madrid Residential Trip</a:t>
            </a:r>
          </a:p>
        </p:txBody>
      </p:sp>
    </p:spTree>
    <p:extLst>
      <p:ext uri="{BB962C8B-B14F-4D97-AF65-F5344CB8AC3E}">
        <p14:creationId xmlns:p14="http://schemas.microsoft.com/office/powerpoint/2010/main" val="1441301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FF91CFA-F69E-BF6C-67F8-74F483D772D3}"/>
              </a:ext>
            </a:extLst>
          </p:cNvPr>
          <p:cNvSpPr>
            <a:spLocks noGrp="1"/>
          </p:cNvSpPr>
          <p:nvPr>
            <p:ph type="sldNum" sz="quarter" idx="12"/>
          </p:nvPr>
        </p:nvSpPr>
        <p:spPr/>
        <p:txBody>
          <a:bodyPr/>
          <a:lstStyle/>
          <a:p>
            <a:fld id="{0530D794-E68F-4F52-9F3F-CA358CADDDBD}" type="slidenum">
              <a:rPr lang="en-GB" smtClean="0"/>
              <a:t>8</a:t>
            </a:fld>
            <a:endParaRPr lang="en-GB"/>
          </a:p>
        </p:txBody>
      </p:sp>
      <p:pic>
        <p:nvPicPr>
          <p:cNvPr id="3" name="Picture 2">
            <a:extLst>
              <a:ext uri="{FF2B5EF4-FFF2-40B4-BE49-F238E27FC236}">
                <a16:creationId xmlns:a16="http://schemas.microsoft.com/office/drawing/2014/main" id="{F5C610EB-40FE-C346-A72A-F1F487D7BCFC}"/>
              </a:ext>
            </a:extLst>
          </p:cNvPr>
          <p:cNvPicPr>
            <a:picLocks noChangeAspect="1"/>
          </p:cNvPicPr>
          <p:nvPr/>
        </p:nvPicPr>
        <p:blipFill>
          <a:blip r:embed="rId2"/>
          <a:stretch>
            <a:fillRect/>
          </a:stretch>
        </p:blipFill>
        <p:spPr>
          <a:xfrm>
            <a:off x="222998" y="182031"/>
            <a:ext cx="6467169" cy="4389969"/>
          </a:xfrm>
          <a:prstGeom prst="rect">
            <a:avLst/>
          </a:prstGeom>
        </p:spPr>
      </p:pic>
      <p:pic>
        <p:nvPicPr>
          <p:cNvPr id="7" name="Picture 6">
            <a:extLst>
              <a:ext uri="{FF2B5EF4-FFF2-40B4-BE49-F238E27FC236}">
                <a16:creationId xmlns:a16="http://schemas.microsoft.com/office/drawing/2014/main" id="{E9B1E120-C7A1-4F1E-9E14-1123957CB4DA}"/>
              </a:ext>
            </a:extLst>
          </p:cNvPr>
          <p:cNvPicPr>
            <a:picLocks noChangeAspect="1"/>
          </p:cNvPicPr>
          <p:nvPr/>
        </p:nvPicPr>
        <p:blipFill>
          <a:blip r:embed="rId3"/>
          <a:stretch>
            <a:fillRect/>
          </a:stretch>
        </p:blipFill>
        <p:spPr>
          <a:xfrm>
            <a:off x="308783" y="4756793"/>
            <a:ext cx="6288787" cy="4205176"/>
          </a:xfrm>
          <a:prstGeom prst="rect">
            <a:avLst/>
          </a:prstGeom>
        </p:spPr>
      </p:pic>
    </p:spTree>
    <p:extLst>
      <p:ext uri="{BB962C8B-B14F-4D97-AF65-F5344CB8AC3E}">
        <p14:creationId xmlns:p14="http://schemas.microsoft.com/office/powerpoint/2010/main" val="3800027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952634C-2E6A-ABC2-F28C-4F373FFBA8AA}"/>
              </a:ext>
            </a:extLst>
          </p:cNvPr>
          <p:cNvSpPr>
            <a:spLocks noGrp="1"/>
          </p:cNvSpPr>
          <p:nvPr>
            <p:ph type="sldNum" sz="quarter" idx="12"/>
          </p:nvPr>
        </p:nvSpPr>
        <p:spPr/>
        <p:txBody>
          <a:bodyPr/>
          <a:lstStyle/>
          <a:p>
            <a:fld id="{0530D794-E68F-4F52-9F3F-CA358CADDDBD}" type="slidenum">
              <a:rPr lang="en-GB" smtClean="0"/>
              <a:t>9</a:t>
            </a:fld>
            <a:endParaRPr lang="en-GB"/>
          </a:p>
        </p:txBody>
      </p:sp>
      <p:pic>
        <p:nvPicPr>
          <p:cNvPr id="10" name="Picture 9">
            <a:extLst>
              <a:ext uri="{FF2B5EF4-FFF2-40B4-BE49-F238E27FC236}">
                <a16:creationId xmlns:a16="http://schemas.microsoft.com/office/drawing/2014/main" id="{9D687D7A-A0B8-2D51-85AC-8D758F53889B}"/>
              </a:ext>
            </a:extLst>
          </p:cNvPr>
          <p:cNvPicPr>
            <a:picLocks noChangeAspect="1"/>
          </p:cNvPicPr>
          <p:nvPr/>
        </p:nvPicPr>
        <p:blipFill>
          <a:blip r:embed="rId2"/>
          <a:stretch>
            <a:fillRect/>
          </a:stretch>
        </p:blipFill>
        <p:spPr>
          <a:xfrm>
            <a:off x="358816" y="4774512"/>
            <a:ext cx="6308202" cy="4098812"/>
          </a:xfrm>
          <a:prstGeom prst="rect">
            <a:avLst/>
          </a:prstGeom>
        </p:spPr>
      </p:pic>
      <p:pic>
        <p:nvPicPr>
          <p:cNvPr id="3" name="Picture 2">
            <a:extLst>
              <a:ext uri="{FF2B5EF4-FFF2-40B4-BE49-F238E27FC236}">
                <a16:creationId xmlns:a16="http://schemas.microsoft.com/office/drawing/2014/main" id="{00AAF2B5-4736-9456-2891-A44A01231535}"/>
              </a:ext>
            </a:extLst>
          </p:cNvPr>
          <p:cNvPicPr>
            <a:picLocks noChangeAspect="1"/>
          </p:cNvPicPr>
          <p:nvPr/>
        </p:nvPicPr>
        <p:blipFill>
          <a:blip r:embed="rId3"/>
          <a:stretch>
            <a:fillRect/>
          </a:stretch>
        </p:blipFill>
        <p:spPr>
          <a:xfrm>
            <a:off x="358816" y="270676"/>
            <a:ext cx="6308202" cy="4098812"/>
          </a:xfrm>
          <a:prstGeom prst="rect">
            <a:avLst/>
          </a:prstGeom>
        </p:spPr>
      </p:pic>
    </p:spTree>
    <p:extLst>
      <p:ext uri="{BB962C8B-B14F-4D97-AF65-F5344CB8AC3E}">
        <p14:creationId xmlns:p14="http://schemas.microsoft.com/office/powerpoint/2010/main" val="3077962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891EE1-7843-9384-107E-0347E46AE433}"/>
              </a:ext>
            </a:extLst>
          </p:cNvPr>
          <p:cNvSpPr>
            <a:spLocks noGrp="1"/>
          </p:cNvSpPr>
          <p:nvPr>
            <p:ph type="sldNum" sz="quarter" idx="12"/>
          </p:nvPr>
        </p:nvSpPr>
        <p:spPr/>
        <p:txBody>
          <a:bodyPr/>
          <a:lstStyle/>
          <a:p>
            <a:fld id="{0530D794-E68F-4F52-9F3F-CA358CADDDBD}" type="slidenum">
              <a:rPr lang="en-GB" smtClean="0"/>
              <a:t>10</a:t>
            </a:fld>
            <a:endParaRPr lang="en-GB"/>
          </a:p>
        </p:txBody>
      </p:sp>
      <p:pic>
        <p:nvPicPr>
          <p:cNvPr id="5" name="Picture 4">
            <a:extLst>
              <a:ext uri="{FF2B5EF4-FFF2-40B4-BE49-F238E27FC236}">
                <a16:creationId xmlns:a16="http://schemas.microsoft.com/office/drawing/2014/main" id="{6F7AFF99-AA16-AC39-A98A-410FE9855B2E}"/>
              </a:ext>
            </a:extLst>
          </p:cNvPr>
          <p:cNvPicPr>
            <a:picLocks noChangeAspect="1"/>
          </p:cNvPicPr>
          <p:nvPr/>
        </p:nvPicPr>
        <p:blipFill>
          <a:blip r:embed="rId2"/>
          <a:stretch>
            <a:fillRect/>
          </a:stretch>
        </p:blipFill>
        <p:spPr>
          <a:xfrm>
            <a:off x="289732" y="278078"/>
            <a:ext cx="6399788" cy="3784636"/>
          </a:xfrm>
          <a:prstGeom prst="rect">
            <a:avLst/>
          </a:prstGeom>
        </p:spPr>
      </p:pic>
      <p:pic>
        <p:nvPicPr>
          <p:cNvPr id="7" name="Picture 6">
            <a:extLst>
              <a:ext uri="{FF2B5EF4-FFF2-40B4-BE49-F238E27FC236}">
                <a16:creationId xmlns:a16="http://schemas.microsoft.com/office/drawing/2014/main" id="{F46CD5C8-2D35-1D46-2EB6-728DA29E97CA}"/>
              </a:ext>
            </a:extLst>
          </p:cNvPr>
          <p:cNvPicPr>
            <a:picLocks noChangeAspect="1"/>
          </p:cNvPicPr>
          <p:nvPr/>
        </p:nvPicPr>
        <p:blipFill>
          <a:blip r:embed="rId3"/>
          <a:stretch>
            <a:fillRect/>
          </a:stretch>
        </p:blipFill>
        <p:spPr>
          <a:xfrm>
            <a:off x="289732" y="4062714"/>
            <a:ext cx="6399788" cy="4803208"/>
          </a:xfrm>
          <a:prstGeom prst="rect">
            <a:avLst/>
          </a:prstGeom>
        </p:spPr>
      </p:pic>
    </p:spTree>
    <p:extLst>
      <p:ext uri="{BB962C8B-B14F-4D97-AF65-F5344CB8AC3E}">
        <p14:creationId xmlns:p14="http://schemas.microsoft.com/office/powerpoint/2010/main" val="3094818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22015C-EAEF-0AB6-E356-888E95564C9F}"/>
              </a:ext>
            </a:extLst>
          </p:cNvPr>
          <p:cNvSpPr>
            <a:spLocks noGrp="1"/>
          </p:cNvSpPr>
          <p:nvPr>
            <p:ph type="sldNum" sz="quarter" idx="12"/>
          </p:nvPr>
        </p:nvSpPr>
        <p:spPr/>
        <p:txBody>
          <a:bodyPr/>
          <a:lstStyle/>
          <a:p>
            <a:fld id="{0530D794-E68F-4F52-9F3F-CA358CADDDBD}" type="slidenum">
              <a:rPr lang="en-GB" smtClean="0"/>
              <a:t>11</a:t>
            </a:fld>
            <a:endParaRPr lang="en-GB"/>
          </a:p>
        </p:txBody>
      </p:sp>
      <p:pic>
        <p:nvPicPr>
          <p:cNvPr id="3" name="Picture 2">
            <a:extLst>
              <a:ext uri="{FF2B5EF4-FFF2-40B4-BE49-F238E27FC236}">
                <a16:creationId xmlns:a16="http://schemas.microsoft.com/office/drawing/2014/main" id="{8891159F-2396-FEC5-23CA-E36A2E17716B}"/>
              </a:ext>
            </a:extLst>
          </p:cNvPr>
          <p:cNvPicPr>
            <a:picLocks noChangeAspect="1"/>
          </p:cNvPicPr>
          <p:nvPr/>
        </p:nvPicPr>
        <p:blipFill>
          <a:blip r:embed="rId2"/>
          <a:stretch>
            <a:fillRect/>
          </a:stretch>
        </p:blipFill>
        <p:spPr>
          <a:xfrm>
            <a:off x="313547" y="4512439"/>
            <a:ext cx="6431836" cy="4449530"/>
          </a:xfrm>
          <a:prstGeom prst="rect">
            <a:avLst/>
          </a:prstGeom>
        </p:spPr>
      </p:pic>
      <p:pic>
        <p:nvPicPr>
          <p:cNvPr id="6" name="Picture 5">
            <a:extLst>
              <a:ext uri="{FF2B5EF4-FFF2-40B4-BE49-F238E27FC236}">
                <a16:creationId xmlns:a16="http://schemas.microsoft.com/office/drawing/2014/main" id="{C15A7CE6-FA90-AE4E-26FE-01AC3722223B}"/>
              </a:ext>
            </a:extLst>
          </p:cNvPr>
          <p:cNvPicPr>
            <a:picLocks noChangeAspect="1"/>
          </p:cNvPicPr>
          <p:nvPr/>
        </p:nvPicPr>
        <p:blipFill>
          <a:blip r:embed="rId3"/>
          <a:stretch>
            <a:fillRect/>
          </a:stretch>
        </p:blipFill>
        <p:spPr>
          <a:xfrm>
            <a:off x="313546" y="182031"/>
            <a:ext cx="6431835" cy="4170050"/>
          </a:xfrm>
          <a:prstGeom prst="rect">
            <a:avLst/>
          </a:prstGeom>
        </p:spPr>
      </p:pic>
    </p:spTree>
    <p:extLst>
      <p:ext uri="{BB962C8B-B14F-4D97-AF65-F5344CB8AC3E}">
        <p14:creationId xmlns:p14="http://schemas.microsoft.com/office/powerpoint/2010/main" val="3633382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D714B30-12A9-9C2C-36D0-A751CE132D4B}"/>
              </a:ext>
            </a:extLst>
          </p:cNvPr>
          <p:cNvSpPr>
            <a:spLocks noGrp="1"/>
          </p:cNvSpPr>
          <p:nvPr>
            <p:ph type="sldNum" sz="quarter" idx="12"/>
          </p:nvPr>
        </p:nvSpPr>
        <p:spPr/>
        <p:txBody>
          <a:bodyPr/>
          <a:lstStyle/>
          <a:p>
            <a:fld id="{0530D794-E68F-4F52-9F3F-CA358CADDDBD}" type="slidenum">
              <a:rPr lang="en-GB" smtClean="0"/>
              <a:t>12</a:t>
            </a:fld>
            <a:endParaRPr lang="en-GB"/>
          </a:p>
        </p:txBody>
      </p:sp>
      <p:pic>
        <p:nvPicPr>
          <p:cNvPr id="6" name="Picture 5">
            <a:extLst>
              <a:ext uri="{FF2B5EF4-FFF2-40B4-BE49-F238E27FC236}">
                <a16:creationId xmlns:a16="http://schemas.microsoft.com/office/drawing/2014/main" id="{9B7E32AE-C9FA-6C81-C05F-B74B3E4FA900}"/>
              </a:ext>
            </a:extLst>
          </p:cNvPr>
          <p:cNvPicPr>
            <a:picLocks noChangeAspect="1"/>
          </p:cNvPicPr>
          <p:nvPr/>
        </p:nvPicPr>
        <p:blipFill>
          <a:blip r:embed="rId2"/>
          <a:stretch>
            <a:fillRect/>
          </a:stretch>
        </p:blipFill>
        <p:spPr>
          <a:xfrm>
            <a:off x="299924" y="182030"/>
            <a:ext cx="6343944" cy="4112177"/>
          </a:xfrm>
          <a:prstGeom prst="rect">
            <a:avLst/>
          </a:prstGeom>
        </p:spPr>
      </p:pic>
      <p:pic>
        <p:nvPicPr>
          <p:cNvPr id="3" name="Picture 2">
            <a:extLst>
              <a:ext uri="{FF2B5EF4-FFF2-40B4-BE49-F238E27FC236}">
                <a16:creationId xmlns:a16="http://schemas.microsoft.com/office/drawing/2014/main" id="{50BECC9B-BAC2-2DDC-C8B2-3C84632D9179}"/>
              </a:ext>
            </a:extLst>
          </p:cNvPr>
          <p:cNvPicPr>
            <a:picLocks noChangeAspect="1"/>
          </p:cNvPicPr>
          <p:nvPr/>
        </p:nvPicPr>
        <p:blipFill>
          <a:blip r:embed="rId3"/>
          <a:stretch>
            <a:fillRect/>
          </a:stretch>
        </p:blipFill>
        <p:spPr>
          <a:xfrm>
            <a:off x="299924" y="4451803"/>
            <a:ext cx="6436542" cy="4510166"/>
          </a:xfrm>
          <a:prstGeom prst="rect">
            <a:avLst/>
          </a:prstGeom>
        </p:spPr>
      </p:pic>
    </p:spTree>
    <p:extLst>
      <p:ext uri="{BB962C8B-B14F-4D97-AF65-F5344CB8AC3E}">
        <p14:creationId xmlns:p14="http://schemas.microsoft.com/office/powerpoint/2010/main" val="3403673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3B66F32-556F-0171-550E-B2295648C4AE}"/>
              </a:ext>
            </a:extLst>
          </p:cNvPr>
          <p:cNvSpPr>
            <a:spLocks noGrp="1"/>
          </p:cNvSpPr>
          <p:nvPr>
            <p:ph type="sldNum" sz="quarter" idx="12"/>
          </p:nvPr>
        </p:nvSpPr>
        <p:spPr/>
        <p:txBody>
          <a:bodyPr/>
          <a:lstStyle/>
          <a:p>
            <a:fld id="{0530D794-E68F-4F52-9F3F-CA358CADDDBD}" type="slidenum">
              <a:rPr lang="en-GB" smtClean="0"/>
              <a:t>13</a:t>
            </a:fld>
            <a:endParaRPr lang="en-GB"/>
          </a:p>
        </p:txBody>
      </p:sp>
      <p:pic>
        <p:nvPicPr>
          <p:cNvPr id="6" name="Picture 5">
            <a:extLst>
              <a:ext uri="{FF2B5EF4-FFF2-40B4-BE49-F238E27FC236}">
                <a16:creationId xmlns:a16="http://schemas.microsoft.com/office/drawing/2014/main" id="{044E01E0-746E-513B-BD9A-DA2BD04E42CE}"/>
              </a:ext>
            </a:extLst>
          </p:cNvPr>
          <p:cNvPicPr>
            <a:picLocks noChangeAspect="1"/>
          </p:cNvPicPr>
          <p:nvPr/>
        </p:nvPicPr>
        <p:blipFill>
          <a:blip r:embed="rId2"/>
          <a:stretch>
            <a:fillRect/>
          </a:stretch>
        </p:blipFill>
        <p:spPr>
          <a:xfrm>
            <a:off x="382996" y="4734046"/>
            <a:ext cx="6318746" cy="4109012"/>
          </a:xfrm>
          <a:prstGeom prst="rect">
            <a:avLst/>
          </a:prstGeom>
        </p:spPr>
      </p:pic>
      <p:pic>
        <p:nvPicPr>
          <p:cNvPr id="3" name="Picture 2">
            <a:extLst>
              <a:ext uri="{FF2B5EF4-FFF2-40B4-BE49-F238E27FC236}">
                <a16:creationId xmlns:a16="http://schemas.microsoft.com/office/drawing/2014/main" id="{2B0DBCFE-8F5B-5F5A-E841-574F42A1DC6D}"/>
              </a:ext>
            </a:extLst>
          </p:cNvPr>
          <p:cNvPicPr>
            <a:picLocks noChangeAspect="1"/>
          </p:cNvPicPr>
          <p:nvPr/>
        </p:nvPicPr>
        <p:blipFill>
          <a:blip r:embed="rId3"/>
          <a:stretch>
            <a:fillRect/>
          </a:stretch>
        </p:blipFill>
        <p:spPr>
          <a:xfrm>
            <a:off x="261818" y="300942"/>
            <a:ext cx="6439923" cy="4271058"/>
          </a:xfrm>
          <a:prstGeom prst="rect">
            <a:avLst/>
          </a:prstGeom>
        </p:spPr>
      </p:pic>
    </p:spTree>
    <p:extLst>
      <p:ext uri="{BB962C8B-B14F-4D97-AF65-F5344CB8AC3E}">
        <p14:creationId xmlns:p14="http://schemas.microsoft.com/office/powerpoint/2010/main" val="4045966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71C0F-34E4-0063-FE1C-11ED86C7B9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2C4521-56B5-DC46-BDE8-6B9C77494E8F}"/>
              </a:ext>
            </a:extLst>
          </p:cNvPr>
          <p:cNvSpPr>
            <a:spLocks noGrp="1"/>
          </p:cNvSpPr>
          <p:nvPr>
            <p:ph type="title"/>
          </p:nvPr>
        </p:nvSpPr>
        <p:spPr>
          <a:xfrm>
            <a:off x="-1027254" y="182031"/>
            <a:ext cx="8912507" cy="1767417"/>
          </a:xfrm>
        </p:spPr>
        <p:txBody>
          <a:bodyPr>
            <a:normAutofit/>
          </a:bodyPr>
          <a:lstStyle/>
          <a:p>
            <a:pPr algn="ctr"/>
            <a:r>
              <a:rPr lang="en-GB" dirty="0">
                <a:highlight>
                  <a:srgbClr val="00FF00"/>
                </a:highlight>
              </a:rPr>
              <a:t>NATURE, OUTDOORS AND </a:t>
            </a:r>
            <a:br>
              <a:rPr lang="en-GB" dirty="0">
                <a:highlight>
                  <a:srgbClr val="00FF00"/>
                </a:highlight>
              </a:rPr>
            </a:br>
            <a:r>
              <a:rPr lang="en-GB" dirty="0">
                <a:highlight>
                  <a:srgbClr val="00FF00"/>
                </a:highlight>
              </a:rPr>
              <a:t>ADVENTURE CLUBS</a:t>
            </a:r>
          </a:p>
        </p:txBody>
      </p:sp>
      <p:sp>
        <p:nvSpPr>
          <p:cNvPr id="4" name="Slide Number Placeholder 3">
            <a:extLst>
              <a:ext uri="{FF2B5EF4-FFF2-40B4-BE49-F238E27FC236}">
                <a16:creationId xmlns:a16="http://schemas.microsoft.com/office/drawing/2014/main" id="{1710837F-96FE-8EC2-FF83-AD66C3A8A1DA}"/>
              </a:ext>
            </a:extLst>
          </p:cNvPr>
          <p:cNvSpPr>
            <a:spLocks noGrp="1"/>
          </p:cNvSpPr>
          <p:nvPr>
            <p:ph type="sldNum" sz="quarter" idx="12"/>
          </p:nvPr>
        </p:nvSpPr>
        <p:spPr/>
        <p:txBody>
          <a:bodyPr/>
          <a:lstStyle/>
          <a:p>
            <a:fld id="{0530D794-E68F-4F52-9F3F-CA358CADDDBD}" type="slidenum">
              <a:rPr lang="en-GB" smtClean="0"/>
              <a:t>14</a:t>
            </a:fld>
            <a:endParaRPr lang="en-GB"/>
          </a:p>
        </p:txBody>
      </p:sp>
      <p:sp>
        <p:nvSpPr>
          <p:cNvPr id="5" name="TextBox 4">
            <a:extLst>
              <a:ext uri="{FF2B5EF4-FFF2-40B4-BE49-F238E27FC236}">
                <a16:creationId xmlns:a16="http://schemas.microsoft.com/office/drawing/2014/main" id="{F9B98D3F-66DB-4D7F-4870-C741FD2D44B3}"/>
              </a:ext>
            </a:extLst>
          </p:cNvPr>
          <p:cNvSpPr txBox="1"/>
          <p:nvPr/>
        </p:nvSpPr>
        <p:spPr>
          <a:xfrm>
            <a:off x="1048865" y="2233914"/>
            <a:ext cx="5156883" cy="5078313"/>
          </a:xfrm>
          <a:prstGeom prst="rect">
            <a:avLst/>
          </a:prstGeom>
          <a:noFill/>
        </p:spPr>
        <p:txBody>
          <a:bodyPr wrap="square" rtlCol="0">
            <a:spAutoFit/>
          </a:bodyPr>
          <a:lstStyle/>
          <a:p>
            <a:r>
              <a:rPr lang="en-GB" dirty="0">
                <a:latin typeface="Aptos" panose="020B0004020202020204" pitchFamily="34" charset="0"/>
              </a:rPr>
              <a:t>Other events and activities that will support your involvement in this category are;</a:t>
            </a:r>
          </a:p>
          <a:p>
            <a:endParaRPr lang="en-GB" dirty="0">
              <a:latin typeface="Aptos" panose="020B0004020202020204" pitchFamily="34" charset="0"/>
            </a:endParaRPr>
          </a:p>
          <a:p>
            <a:pPr marL="285750" indent="-285750">
              <a:buFont typeface="Arial" panose="020B0604020202020204" pitchFamily="34" charset="0"/>
              <a:buChar char="•"/>
            </a:pPr>
            <a:r>
              <a:rPr lang="en-GB" dirty="0">
                <a:latin typeface="Aptos" panose="020B0004020202020204" pitchFamily="34" charset="0"/>
              </a:rPr>
              <a:t>Wildlife Conservation Projects </a:t>
            </a:r>
          </a:p>
          <a:p>
            <a:pPr marL="285750" indent="-285750">
              <a:buFont typeface="Arial" panose="020B0604020202020204" pitchFamily="34" charset="0"/>
              <a:buChar char="•"/>
            </a:pPr>
            <a:r>
              <a:rPr lang="en-GB" dirty="0">
                <a:latin typeface="Aptos" panose="020B0004020202020204" pitchFamily="34" charset="0"/>
              </a:rPr>
              <a:t>Sustainability Ambassadors </a:t>
            </a:r>
          </a:p>
          <a:p>
            <a:pPr marL="285750" indent="-285750">
              <a:buFont typeface="Arial" panose="020B0604020202020204" pitchFamily="34" charset="0"/>
              <a:buChar char="•"/>
            </a:pPr>
            <a:r>
              <a:rPr lang="en-GB" dirty="0">
                <a:latin typeface="Aptos" panose="020B0004020202020204" pitchFamily="34" charset="0"/>
              </a:rPr>
              <a:t>Outdoor Learning Sessions </a:t>
            </a:r>
          </a:p>
          <a:p>
            <a:pPr marL="285750" indent="-285750">
              <a:buFont typeface="Arial" panose="020B0604020202020204" pitchFamily="34" charset="0"/>
              <a:buChar char="•"/>
            </a:pPr>
            <a:r>
              <a:rPr lang="en-GB" dirty="0">
                <a:latin typeface="Aptos" panose="020B0004020202020204" pitchFamily="34" charset="0"/>
              </a:rPr>
              <a:t>Orienteering </a:t>
            </a:r>
          </a:p>
          <a:p>
            <a:pPr marL="285750" indent="-285750">
              <a:buFont typeface="Arial" panose="020B0604020202020204" pitchFamily="34" charset="0"/>
              <a:buChar char="•"/>
            </a:pPr>
            <a:r>
              <a:rPr lang="en-GB" dirty="0">
                <a:latin typeface="Aptos" panose="020B0004020202020204" pitchFamily="34" charset="0"/>
              </a:rPr>
              <a:t>Beach Clean Projects </a:t>
            </a:r>
          </a:p>
          <a:p>
            <a:pPr marL="285750" indent="-285750">
              <a:buFont typeface="Arial" panose="020B0604020202020204" pitchFamily="34" charset="0"/>
              <a:buChar char="•"/>
            </a:pPr>
            <a:r>
              <a:rPr lang="en-GB" dirty="0">
                <a:latin typeface="Aptos" panose="020B0004020202020204" pitchFamily="34" charset="0"/>
              </a:rPr>
              <a:t>School Allotment </a:t>
            </a:r>
          </a:p>
          <a:p>
            <a:pPr marL="285750" indent="-285750">
              <a:buFont typeface="Arial" panose="020B0604020202020204" pitchFamily="34" charset="0"/>
              <a:buChar char="•"/>
            </a:pPr>
            <a:r>
              <a:rPr lang="en-GB" dirty="0">
                <a:latin typeface="Aptos" panose="020B0004020202020204" pitchFamily="34" charset="0"/>
              </a:rPr>
              <a:t>Residential Adventure Trips </a:t>
            </a:r>
          </a:p>
          <a:p>
            <a:pPr marL="285750" indent="-285750">
              <a:buFont typeface="Arial" panose="020B0604020202020204" pitchFamily="34" charset="0"/>
              <a:buChar char="•"/>
            </a:pPr>
            <a:r>
              <a:rPr lang="en-GB" dirty="0">
                <a:latin typeface="Aptos" panose="020B0004020202020204" pitchFamily="34" charset="0"/>
              </a:rPr>
              <a:t>Outdoor Activity Centres </a:t>
            </a:r>
          </a:p>
          <a:p>
            <a:pPr marL="285750" indent="-285750">
              <a:buFont typeface="Arial" panose="020B0604020202020204" pitchFamily="34" charset="0"/>
              <a:buChar char="•"/>
            </a:pPr>
            <a:r>
              <a:rPr lang="en-GB" dirty="0">
                <a:latin typeface="Aptos" panose="020B0004020202020204" pitchFamily="34" charset="0"/>
              </a:rPr>
              <a:t>South Downs National Park Walks </a:t>
            </a:r>
          </a:p>
          <a:p>
            <a:pPr marL="285750" indent="-285750">
              <a:buFont typeface="Arial" panose="020B0604020202020204" pitchFamily="34" charset="0"/>
              <a:buChar char="•"/>
            </a:pPr>
            <a:r>
              <a:rPr lang="en-GB" dirty="0">
                <a:latin typeface="Aptos" panose="020B0004020202020204" pitchFamily="34" charset="0"/>
              </a:rPr>
              <a:t>Camping Expeditions </a:t>
            </a:r>
          </a:p>
          <a:p>
            <a:pPr marL="285750" indent="-285750">
              <a:buFont typeface="Arial" panose="020B0604020202020204" pitchFamily="34" charset="0"/>
              <a:buChar char="•"/>
            </a:pPr>
            <a:r>
              <a:rPr lang="en-GB" dirty="0">
                <a:latin typeface="Aptos" panose="020B0004020202020204" pitchFamily="34" charset="0"/>
              </a:rPr>
              <a:t>Geography Field Trips </a:t>
            </a:r>
          </a:p>
          <a:p>
            <a:pPr marL="285750" indent="-285750">
              <a:buFont typeface="Arial" panose="020B0604020202020204" pitchFamily="34" charset="0"/>
              <a:buChar char="•"/>
            </a:pPr>
            <a:r>
              <a:rPr lang="en-GB" dirty="0">
                <a:latin typeface="Aptos" panose="020B0004020202020204" pitchFamily="34" charset="0"/>
              </a:rPr>
              <a:t>Environmental Conservation Days </a:t>
            </a:r>
          </a:p>
          <a:p>
            <a:pPr marL="285750" indent="-285750">
              <a:buFont typeface="Arial" panose="020B0604020202020204" pitchFamily="34" charset="0"/>
              <a:buChar char="•"/>
            </a:pPr>
            <a:r>
              <a:rPr lang="en-GB" dirty="0">
                <a:latin typeface="Aptos" panose="020B0004020202020204" pitchFamily="34" charset="0"/>
              </a:rPr>
              <a:t>National Parks Visits </a:t>
            </a:r>
          </a:p>
          <a:p>
            <a:pPr marL="285750" indent="-285750">
              <a:buFont typeface="Arial" panose="020B0604020202020204" pitchFamily="34" charset="0"/>
              <a:buChar char="•"/>
            </a:pPr>
            <a:r>
              <a:rPr lang="en-GB" dirty="0">
                <a:latin typeface="Aptos" panose="020B0004020202020204" pitchFamily="34" charset="0"/>
              </a:rPr>
              <a:t>Coastal Ecology Visits </a:t>
            </a:r>
          </a:p>
          <a:p>
            <a:pPr marL="285750" indent="-285750">
              <a:buFont typeface="Arial" panose="020B0604020202020204" pitchFamily="34" charset="0"/>
              <a:buChar char="•"/>
            </a:pPr>
            <a:r>
              <a:rPr lang="en-GB" dirty="0">
                <a:latin typeface="Aptos" panose="020B0004020202020204" pitchFamily="34" charset="0"/>
              </a:rPr>
              <a:t>Earth Day Celebrations</a:t>
            </a:r>
          </a:p>
        </p:txBody>
      </p:sp>
    </p:spTree>
    <p:extLst>
      <p:ext uri="{BB962C8B-B14F-4D97-AF65-F5344CB8AC3E}">
        <p14:creationId xmlns:p14="http://schemas.microsoft.com/office/powerpoint/2010/main" val="860775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94A7830-42EE-7871-1A01-D3F4602585E2}"/>
              </a:ext>
            </a:extLst>
          </p:cNvPr>
          <p:cNvSpPr>
            <a:spLocks noGrp="1"/>
          </p:cNvSpPr>
          <p:nvPr>
            <p:ph type="sldNum" sz="quarter" idx="12"/>
          </p:nvPr>
        </p:nvSpPr>
        <p:spPr/>
        <p:txBody>
          <a:bodyPr/>
          <a:lstStyle/>
          <a:p>
            <a:fld id="{0530D794-E68F-4F52-9F3F-CA358CADDDBD}" type="slidenum">
              <a:rPr lang="en-GB" smtClean="0"/>
              <a:t>15</a:t>
            </a:fld>
            <a:endParaRPr lang="en-GB"/>
          </a:p>
        </p:txBody>
      </p:sp>
      <p:pic>
        <p:nvPicPr>
          <p:cNvPr id="6" name="Picture 5">
            <a:extLst>
              <a:ext uri="{FF2B5EF4-FFF2-40B4-BE49-F238E27FC236}">
                <a16:creationId xmlns:a16="http://schemas.microsoft.com/office/drawing/2014/main" id="{28E891E6-8EBD-5D3F-39B8-DE38F3C1A701}"/>
              </a:ext>
            </a:extLst>
          </p:cNvPr>
          <p:cNvPicPr>
            <a:picLocks noChangeAspect="1"/>
          </p:cNvPicPr>
          <p:nvPr/>
        </p:nvPicPr>
        <p:blipFill>
          <a:blip r:embed="rId2"/>
          <a:stretch>
            <a:fillRect/>
          </a:stretch>
        </p:blipFill>
        <p:spPr>
          <a:xfrm>
            <a:off x="208344" y="311545"/>
            <a:ext cx="6308203" cy="4133133"/>
          </a:xfrm>
          <a:prstGeom prst="rect">
            <a:avLst/>
          </a:prstGeom>
        </p:spPr>
      </p:pic>
      <p:pic>
        <p:nvPicPr>
          <p:cNvPr id="8" name="Picture 7">
            <a:extLst>
              <a:ext uri="{FF2B5EF4-FFF2-40B4-BE49-F238E27FC236}">
                <a16:creationId xmlns:a16="http://schemas.microsoft.com/office/drawing/2014/main" id="{2711699E-378B-712C-7B35-D2D693480AE8}"/>
              </a:ext>
            </a:extLst>
          </p:cNvPr>
          <p:cNvPicPr>
            <a:picLocks noChangeAspect="1"/>
          </p:cNvPicPr>
          <p:nvPr/>
        </p:nvPicPr>
        <p:blipFill>
          <a:blip r:embed="rId3"/>
          <a:stretch>
            <a:fillRect/>
          </a:stretch>
        </p:blipFill>
        <p:spPr>
          <a:xfrm>
            <a:off x="208344" y="4753878"/>
            <a:ext cx="6352583" cy="4078577"/>
          </a:xfrm>
          <a:prstGeom prst="rect">
            <a:avLst/>
          </a:prstGeom>
        </p:spPr>
      </p:pic>
    </p:spTree>
    <p:extLst>
      <p:ext uri="{BB962C8B-B14F-4D97-AF65-F5344CB8AC3E}">
        <p14:creationId xmlns:p14="http://schemas.microsoft.com/office/powerpoint/2010/main" val="2035543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06F4B46-0A63-EB8F-CB00-011F6AE4F199}"/>
              </a:ext>
            </a:extLst>
          </p:cNvPr>
          <p:cNvSpPr>
            <a:spLocks noGrp="1"/>
          </p:cNvSpPr>
          <p:nvPr>
            <p:ph type="sldNum" sz="quarter" idx="12"/>
          </p:nvPr>
        </p:nvSpPr>
        <p:spPr/>
        <p:txBody>
          <a:bodyPr/>
          <a:lstStyle/>
          <a:p>
            <a:fld id="{0530D794-E68F-4F52-9F3F-CA358CADDDBD}" type="slidenum">
              <a:rPr lang="en-GB" smtClean="0"/>
              <a:t>16</a:t>
            </a:fld>
            <a:endParaRPr lang="en-GB"/>
          </a:p>
        </p:txBody>
      </p:sp>
      <p:pic>
        <p:nvPicPr>
          <p:cNvPr id="3" name="Picture 2">
            <a:extLst>
              <a:ext uri="{FF2B5EF4-FFF2-40B4-BE49-F238E27FC236}">
                <a16:creationId xmlns:a16="http://schemas.microsoft.com/office/drawing/2014/main" id="{79841218-768A-B15F-C493-8B0D9141B81B}"/>
              </a:ext>
            </a:extLst>
          </p:cNvPr>
          <p:cNvPicPr>
            <a:picLocks noChangeAspect="1"/>
          </p:cNvPicPr>
          <p:nvPr/>
        </p:nvPicPr>
        <p:blipFill>
          <a:blip r:embed="rId2"/>
          <a:stretch>
            <a:fillRect/>
          </a:stretch>
        </p:blipFill>
        <p:spPr>
          <a:xfrm>
            <a:off x="455099" y="443532"/>
            <a:ext cx="6154045" cy="4047445"/>
          </a:xfrm>
          <a:prstGeom prst="rect">
            <a:avLst/>
          </a:prstGeom>
        </p:spPr>
      </p:pic>
    </p:spTree>
    <p:extLst>
      <p:ext uri="{BB962C8B-B14F-4D97-AF65-F5344CB8AC3E}">
        <p14:creationId xmlns:p14="http://schemas.microsoft.com/office/powerpoint/2010/main" val="16340912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9A840-ADA0-DA0E-D238-281B37C362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BFC932-2A13-E43A-8599-894B31DA2FEC}"/>
              </a:ext>
            </a:extLst>
          </p:cNvPr>
          <p:cNvSpPr>
            <a:spLocks noGrp="1"/>
          </p:cNvSpPr>
          <p:nvPr>
            <p:ph type="title"/>
          </p:nvPr>
        </p:nvSpPr>
        <p:spPr>
          <a:xfrm>
            <a:off x="-248856" y="182031"/>
            <a:ext cx="7106856" cy="1767417"/>
          </a:xfrm>
        </p:spPr>
        <p:txBody>
          <a:bodyPr>
            <a:normAutofit/>
          </a:bodyPr>
          <a:lstStyle/>
          <a:p>
            <a:pPr algn="ctr"/>
            <a:r>
              <a:rPr lang="en-GB" dirty="0">
                <a:highlight>
                  <a:srgbClr val="FF0000"/>
                </a:highlight>
              </a:rPr>
              <a:t>SPORT AND PHYSICAL ACTIVITIES</a:t>
            </a:r>
            <a:br>
              <a:rPr lang="en-GB" dirty="0">
                <a:highlight>
                  <a:srgbClr val="FF0000"/>
                </a:highlight>
              </a:rPr>
            </a:br>
            <a:r>
              <a:rPr lang="en-GB" dirty="0">
                <a:highlight>
                  <a:srgbClr val="FF0000"/>
                </a:highlight>
              </a:rPr>
              <a:t> CLUBS</a:t>
            </a:r>
          </a:p>
        </p:txBody>
      </p:sp>
      <p:sp>
        <p:nvSpPr>
          <p:cNvPr id="4" name="Slide Number Placeholder 3">
            <a:extLst>
              <a:ext uri="{FF2B5EF4-FFF2-40B4-BE49-F238E27FC236}">
                <a16:creationId xmlns:a16="http://schemas.microsoft.com/office/drawing/2014/main" id="{760D8963-309B-7F81-7415-521E0AB676F1}"/>
              </a:ext>
            </a:extLst>
          </p:cNvPr>
          <p:cNvSpPr>
            <a:spLocks noGrp="1"/>
          </p:cNvSpPr>
          <p:nvPr>
            <p:ph type="sldNum" sz="quarter" idx="12"/>
          </p:nvPr>
        </p:nvSpPr>
        <p:spPr/>
        <p:txBody>
          <a:bodyPr/>
          <a:lstStyle/>
          <a:p>
            <a:fld id="{0530D794-E68F-4F52-9F3F-CA358CADDDBD}" type="slidenum">
              <a:rPr lang="en-GB" smtClean="0"/>
              <a:t>17</a:t>
            </a:fld>
            <a:endParaRPr lang="en-GB"/>
          </a:p>
        </p:txBody>
      </p:sp>
      <p:sp>
        <p:nvSpPr>
          <p:cNvPr id="5" name="TextBox 4">
            <a:extLst>
              <a:ext uri="{FF2B5EF4-FFF2-40B4-BE49-F238E27FC236}">
                <a16:creationId xmlns:a16="http://schemas.microsoft.com/office/drawing/2014/main" id="{9780FC02-8C08-E22D-7714-5BDEDC93A2A4}"/>
              </a:ext>
            </a:extLst>
          </p:cNvPr>
          <p:cNvSpPr txBox="1"/>
          <p:nvPr/>
        </p:nvSpPr>
        <p:spPr>
          <a:xfrm>
            <a:off x="974987" y="2032843"/>
            <a:ext cx="5744117" cy="5078313"/>
          </a:xfrm>
          <a:prstGeom prst="rect">
            <a:avLst/>
          </a:prstGeom>
          <a:noFill/>
        </p:spPr>
        <p:txBody>
          <a:bodyPr wrap="square" rtlCol="0">
            <a:spAutoFit/>
          </a:bodyPr>
          <a:lstStyle/>
          <a:p>
            <a:r>
              <a:rPr lang="en-GB" dirty="0">
                <a:latin typeface="Aptos" panose="020B0004020202020204" pitchFamily="34" charset="0"/>
              </a:rPr>
              <a:t>Other events and activities that will support your involvement in this category are;</a:t>
            </a:r>
          </a:p>
          <a:p>
            <a:endParaRPr lang="en-GB" dirty="0">
              <a:latin typeface="Aptos" panose="020B0004020202020204" pitchFamily="34" charset="0"/>
            </a:endParaRPr>
          </a:p>
          <a:p>
            <a:endParaRPr lang="en-GB" dirty="0">
              <a:latin typeface="Aptos" panose="020B0004020202020204" pitchFamily="34" charset="0"/>
            </a:endParaRPr>
          </a:p>
          <a:p>
            <a:pPr marL="285750" indent="-285750">
              <a:buFont typeface="Arial" panose="020B0604020202020204" pitchFamily="34" charset="0"/>
              <a:buChar char="•"/>
            </a:pPr>
            <a:r>
              <a:rPr lang="en-GB" dirty="0">
                <a:latin typeface="Aptos" panose="020B0004020202020204" pitchFamily="34" charset="0"/>
              </a:rPr>
              <a:t>Sports Leadership Programme </a:t>
            </a:r>
          </a:p>
          <a:p>
            <a:pPr marL="285750" indent="-285750">
              <a:buFont typeface="Arial" panose="020B0604020202020204" pitchFamily="34" charset="0"/>
              <a:buChar char="•"/>
            </a:pPr>
            <a:r>
              <a:rPr lang="en-GB" dirty="0">
                <a:latin typeface="Aptos" panose="020B0004020202020204" pitchFamily="34" charset="0"/>
              </a:rPr>
              <a:t>Inter-School Competitions </a:t>
            </a:r>
          </a:p>
          <a:p>
            <a:pPr marL="285750" indent="-285750">
              <a:buFont typeface="Arial" panose="020B0604020202020204" pitchFamily="34" charset="0"/>
              <a:buChar char="•"/>
            </a:pPr>
            <a:r>
              <a:rPr lang="en-GB" dirty="0">
                <a:latin typeface="Aptos" panose="020B0004020202020204" pitchFamily="34" charset="0"/>
              </a:rPr>
              <a:t>County Championships </a:t>
            </a:r>
          </a:p>
          <a:p>
            <a:pPr marL="285750" indent="-285750">
              <a:buFont typeface="Arial" panose="020B0604020202020204" pitchFamily="34" charset="0"/>
              <a:buChar char="•"/>
            </a:pPr>
            <a:r>
              <a:rPr lang="en-GB" dirty="0">
                <a:latin typeface="Aptos" panose="020B0004020202020204" pitchFamily="34" charset="0"/>
              </a:rPr>
              <a:t>Sports Tours </a:t>
            </a:r>
          </a:p>
          <a:p>
            <a:pPr marL="285750" indent="-285750">
              <a:buFont typeface="Arial" panose="020B0604020202020204" pitchFamily="34" charset="0"/>
              <a:buChar char="•"/>
            </a:pPr>
            <a:r>
              <a:rPr lang="en-GB" dirty="0">
                <a:latin typeface="Aptos" panose="020B0004020202020204" pitchFamily="34" charset="0"/>
              </a:rPr>
              <a:t>School Sports Day </a:t>
            </a:r>
          </a:p>
          <a:p>
            <a:pPr marL="285750" indent="-285750">
              <a:buFont typeface="Arial" panose="020B0604020202020204" pitchFamily="34" charset="0"/>
              <a:buChar char="•"/>
            </a:pPr>
            <a:r>
              <a:rPr lang="en-GB" dirty="0">
                <a:latin typeface="Aptos" panose="020B0004020202020204" pitchFamily="34" charset="0"/>
              </a:rPr>
              <a:t>National School Sport Week </a:t>
            </a:r>
          </a:p>
          <a:p>
            <a:pPr marL="285750" indent="-285750">
              <a:buFont typeface="Arial" panose="020B0604020202020204" pitchFamily="34" charset="0"/>
              <a:buChar char="•"/>
            </a:pPr>
            <a:r>
              <a:rPr lang="en-GB" dirty="0">
                <a:latin typeface="Aptos" panose="020B0004020202020204" pitchFamily="34" charset="0"/>
              </a:rPr>
              <a:t>Professional Sporting Fixtures </a:t>
            </a:r>
          </a:p>
          <a:p>
            <a:pPr marL="285750" indent="-285750">
              <a:buFont typeface="Arial" panose="020B0604020202020204" pitchFamily="34" charset="0"/>
              <a:buChar char="•"/>
            </a:pPr>
            <a:r>
              <a:rPr lang="en-GB" dirty="0">
                <a:latin typeface="Aptos" panose="020B0004020202020204" pitchFamily="34" charset="0"/>
              </a:rPr>
              <a:t>Wimbledon Visit </a:t>
            </a:r>
          </a:p>
          <a:p>
            <a:pPr marL="285750" indent="-285750">
              <a:buFont typeface="Arial" panose="020B0604020202020204" pitchFamily="34" charset="0"/>
              <a:buChar char="•"/>
            </a:pPr>
            <a:r>
              <a:rPr lang="en-GB" dirty="0">
                <a:latin typeface="Aptos" panose="020B0004020202020204" pitchFamily="34" charset="0"/>
              </a:rPr>
              <a:t>Cricket T20 Match Visit </a:t>
            </a:r>
          </a:p>
          <a:p>
            <a:pPr marL="285750" indent="-285750">
              <a:buFont typeface="Arial" panose="020B0604020202020204" pitchFamily="34" charset="0"/>
              <a:buChar char="•"/>
            </a:pPr>
            <a:r>
              <a:rPr lang="en-GB" dirty="0">
                <a:latin typeface="Aptos" panose="020B0004020202020204" pitchFamily="34" charset="0"/>
              </a:rPr>
              <a:t>Football Stadium Tours </a:t>
            </a:r>
          </a:p>
          <a:p>
            <a:pPr marL="285750" indent="-285750">
              <a:buFont typeface="Arial" panose="020B0604020202020204" pitchFamily="34" charset="0"/>
              <a:buChar char="•"/>
            </a:pPr>
            <a:r>
              <a:rPr lang="en-GB" dirty="0">
                <a:latin typeface="Aptos" panose="020B0004020202020204" pitchFamily="34" charset="0"/>
              </a:rPr>
              <a:t>Outdoor Activity Challenges </a:t>
            </a:r>
          </a:p>
          <a:p>
            <a:pPr marL="285750" indent="-285750">
              <a:buFont typeface="Arial" panose="020B0604020202020204" pitchFamily="34" charset="0"/>
              <a:buChar char="•"/>
            </a:pPr>
            <a:r>
              <a:rPr lang="en-GB" dirty="0">
                <a:latin typeface="Aptos" panose="020B0004020202020204" pitchFamily="34" charset="0"/>
              </a:rPr>
              <a:t>Colour Run Events </a:t>
            </a:r>
          </a:p>
          <a:p>
            <a:pPr marL="285750" indent="-285750">
              <a:buFont typeface="Arial" panose="020B0604020202020204" pitchFamily="34" charset="0"/>
              <a:buChar char="•"/>
            </a:pPr>
            <a:r>
              <a:rPr lang="en-GB" dirty="0">
                <a:latin typeface="Aptos" panose="020B0004020202020204" pitchFamily="34" charset="0"/>
              </a:rPr>
              <a:t>Charity Sports Tournaments</a:t>
            </a:r>
          </a:p>
          <a:p>
            <a:pPr marL="285750" indent="-285750">
              <a:buFont typeface="Arial" panose="020B0604020202020204" pitchFamily="34" charset="0"/>
              <a:buChar char="•"/>
            </a:pPr>
            <a:r>
              <a:rPr lang="en-GB" dirty="0">
                <a:latin typeface="Aptos" panose="020B0004020202020204" pitchFamily="34" charset="0"/>
              </a:rPr>
              <a:t>Sports Day</a:t>
            </a:r>
          </a:p>
        </p:txBody>
      </p:sp>
    </p:spTree>
    <p:extLst>
      <p:ext uri="{BB962C8B-B14F-4D97-AF65-F5344CB8AC3E}">
        <p14:creationId xmlns:p14="http://schemas.microsoft.com/office/powerpoint/2010/main" val="3617501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56FA7A4-419D-A978-C2F1-FDBAA20C32B4}"/>
              </a:ext>
            </a:extLst>
          </p:cNvPr>
          <p:cNvSpPr>
            <a:spLocks noGrp="1"/>
          </p:cNvSpPr>
          <p:nvPr>
            <p:ph type="sldNum" sz="quarter" idx="12"/>
          </p:nvPr>
        </p:nvSpPr>
        <p:spPr/>
        <p:txBody>
          <a:bodyPr/>
          <a:lstStyle/>
          <a:p>
            <a:fld id="{0530D794-E68F-4F52-9F3F-CA358CADDDBD}" type="slidenum">
              <a:rPr lang="en-GB" smtClean="0"/>
              <a:t>18</a:t>
            </a:fld>
            <a:endParaRPr lang="en-GB"/>
          </a:p>
        </p:txBody>
      </p:sp>
      <p:pic>
        <p:nvPicPr>
          <p:cNvPr id="6" name="Picture 5">
            <a:extLst>
              <a:ext uri="{FF2B5EF4-FFF2-40B4-BE49-F238E27FC236}">
                <a16:creationId xmlns:a16="http://schemas.microsoft.com/office/drawing/2014/main" id="{2601CB1F-4EA9-9B72-87FA-745C41186E2B}"/>
              </a:ext>
            </a:extLst>
          </p:cNvPr>
          <p:cNvPicPr>
            <a:picLocks noChangeAspect="1"/>
          </p:cNvPicPr>
          <p:nvPr/>
        </p:nvPicPr>
        <p:blipFill>
          <a:blip r:embed="rId2"/>
          <a:stretch>
            <a:fillRect/>
          </a:stretch>
        </p:blipFill>
        <p:spPr>
          <a:xfrm>
            <a:off x="289368" y="284251"/>
            <a:ext cx="6273478" cy="3905784"/>
          </a:xfrm>
          <a:prstGeom prst="rect">
            <a:avLst/>
          </a:prstGeom>
        </p:spPr>
      </p:pic>
      <p:pic>
        <p:nvPicPr>
          <p:cNvPr id="8" name="Picture 7">
            <a:extLst>
              <a:ext uri="{FF2B5EF4-FFF2-40B4-BE49-F238E27FC236}">
                <a16:creationId xmlns:a16="http://schemas.microsoft.com/office/drawing/2014/main" id="{F2600E63-4B82-8A5A-463C-107240A87322}"/>
              </a:ext>
            </a:extLst>
          </p:cNvPr>
          <p:cNvPicPr>
            <a:picLocks noChangeAspect="1"/>
          </p:cNvPicPr>
          <p:nvPr/>
        </p:nvPicPr>
        <p:blipFill>
          <a:blip r:embed="rId3"/>
          <a:stretch>
            <a:fillRect/>
          </a:stretch>
        </p:blipFill>
        <p:spPr>
          <a:xfrm>
            <a:off x="389091" y="4572000"/>
            <a:ext cx="6173755" cy="4201610"/>
          </a:xfrm>
          <a:prstGeom prst="rect">
            <a:avLst/>
          </a:prstGeom>
        </p:spPr>
      </p:pic>
    </p:spTree>
    <p:extLst>
      <p:ext uri="{BB962C8B-B14F-4D97-AF65-F5344CB8AC3E}">
        <p14:creationId xmlns:p14="http://schemas.microsoft.com/office/powerpoint/2010/main" val="3533540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1E819-218A-502D-7D43-64F671BE013C}"/>
              </a:ext>
            </a:extLst>
          </p:cNvPr>
          <p:cNvSpPr>
            <a:spLocks noGrp="1"/>
          </p:cNvSpPr>
          <p:nvPr>
            <p:ph type="title"/>
          </p:nvPr>
        </p:nvSpPr>
        <p:spPr/>
        <p:txBody>
          <a:bodyPr/>
          <a:lstStyle/>
          <a:p>
            <a:endParaRPr lang="en-GB" dirty="0"/>
          </a:p>
        </p:txBody>
      </p:sp>
      <p:pic>
        <p:nvPicPr>
          <p:cNvPr id="8" name="Content Placeholder 7">
            <a:extLst>
              <a:ext uri="{FF2B5EF4-FFF2-40B4-BE49-F238E27FC236}">
                <a16:creationId xmlns:a16="http://schemas.microsoft.com/office/drawing/2014/main" id="{FDDFC884-2FC2-6362-80C6-6CDC81B13C98}"/>
              </a:ext>
            </a:extLst>
          </p:cNvPr>
          <p:cNvPicPr>
            <a:picLocks noGrp="1" noChangeAspect="1"/>
          </p:cNvPicPr>
          <p:nvPr>
            <p:ph idx="1"/>
          </p:nvPr>
        </p:nvPicPr>
        <p:blipFill>
          <a:blip r:embed="rId2"/>
          <a:stretch>
            <a:fillRect/>
          </a:stretch>
        </p:blipFill>
        <p:spPr>
          <a:xfrm>
            <a:off x="218565" y="4861367"/>
            <a:ext cx="6517901" cy="4282633"/>
          </a:xfrm>
          <a:prstGeom prst="rect">
            <a:avLst/>
          </a:prstGeom>
        </p:spPr>
      </p:pic>
      <p:sp>
        <p:nvSpPr>
          <p:cNvPr id="4" name="Slide Number Placeholder 3">
            <a:extLst>
              <a:ext uri="{FF2B5EF4-FFF2-40B4-BE49-F238E27FC236}">
                <a16:creationId xmlns:a16="http://schemas.microsoft.com/office/drawing/2014/main" id="{49136A64-533D-DB4C-F700-2D120944BA78}"/>
              </a:ext>
            </a:extLst>
          </p:cNvPr>
          <p:cNvSpPr>
            <a:spLocks noGrp="1"/>
          </p:cNvSpPr>
          <p:nvPr>
            <p:ph type="sldNum" sz="quarter" idx="12"/>
          </p:nvPr>
        </p:nvSpPr>
        <p:spPr/>
        <p:txBody>
          <a:bodyPr/>
          <a:lstStyle/>
          <a:p>
            <a:fld id="{0530D794-E68F-4F52-9F3F-CA358CADDDBD}" type="slidenum">
              <a:rPr lang="en-GB" smtClean="0"/>
              <a:t>19</a:t>
            </a:fld>
            <a:endParaRPr lang="en-GB"/>
          </a:p>
        </p:txBody>
      </p:sp>
      <p:pic>
        <p:nvPicPr>
          <p:cNvPr id="5" name="Picture 4">
            <a:extLst>
              <a:ext uri="{FF2B5EF4-FFF2-40B4-BE49-F238E27FC236}">
                <a16:creationId xmlns:a16="http://schemas.microsoft.com/office/drawing/2014/main" id="{9964DB22-7652-0FFE-2A0D-62927F6B580E}"/>
              </a:ext>
            </a:extLst>
          </p:cNvPr>
          <p:cNvPicPr>
            <a:picLocks noChangeAspect="1"/>
          </p:cNvPicPr>
          <p:nvPr/>
        </p:nvPicPr>
        <p:blipFill>
          <a:blip r:embed="rId3"/>
          <a:stretch>
            <a:fillRect/>
          </a:stretch>
        </p:blipFill>
        <p:spPr>
          <a:xfrm>
            <a:off x="218565" y="223595"/>
            <a:ext cx="6517901" cy="4282633"/>
          </a:xfrm>
          <a:prstGeom prst="rect">
            <a:avLst/>
          </a:prstGeom>
        </p:spPr>
      </p:pic>
    </p:spTree>
    <p:extLst>
      <p:ext uri="{BB962C8B-B14F-4D97-AF65-F5344CB8AC3E}">
        <p14:creationId xmlns:p14="http://schemas.microsoft.com/office/powerpoint/2010/main" val="2926779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5ADEBC3-7997-CD98-7B1C-EB001AE6ECE7}"/>
              </a:ext>
            </a:extLst>
          </p:cNvPr>
          <p:cNvSpPr>
            <a:spLocks noGrp="1"/>
          </p:cNvSpPr>
          <p:nvPr>
            <p:ph type="sldNum" sz="quarter" idx="12"/>
          </p:nvPr>
        </p:nvSpPr>
        <p:spPr/>
        <p:txBody>
          <a:bodyPr/>
          <a:lstStyle/>
          <a:p>
            <a:fld id="{0530D794-E68F-4F52-9F3F-CA358CADDDBD}" type="slidenum">
              <a:rPr lang="en-GB" smtClean="0"/>
              <a:t>20</a:t>
            </a:fld>
            <a:endParaRPr lang="en-GB"/>
          </a:p>
        </p:txBody>
      </p:sp>
      <p:pic>
        <p:nvPicPr>
          <p:cNvPr id="6" name="Picture 5">
            <a:extLst>
              <a:ext uri="{FF2B5EF4-FFF2-40B4-BE49-F238E27FC236}">
                <a16:creationId xmlns:a16="http://schemas.microsoft.com/office/drawing/2014/main" id="{1E43DC1E-E0EE-014C-45EB-08D493ADCC63}"/>
              </a:ext>
            </a:extLst>
          </p:cNvPr>
          <p:cNvPicPr>
            <a:picLocks noChangeAspect="1"/>
          </p:cNvPicPr>
          <p:nvPr/>
        </p:nvPicPr>
        <p:blipFill>
          <a:blip r:embed="rId2"/>
          <a:stretch>
            <a:fillRect/>
          </a:stretch>
        </p:blipFill>
        <p:spPr>
          <a:xfrm>
            <a:off x="314213" y="323835"/>
            <a:ext cx="6294931" cy="4248165"/>
          </a:xfrm>
          <a:prstGeom prst="rect">
            <a:avLst/>
          </a:prstGeom>
        </p:spPr>
      </p:pic>
      <p:pic>
        <p:nvPicPr>
          <p:cNvPr id="8" name="Picture 7">
            <a:extLst>
              <a:ext uri="{FF2B5EF4-FFF2-40B4-BE49-F238E27FC236}">
                <a16:creationId xmlns:a16="http://schemas.microsoft.com/office/drawing/2014/main" id="{08E0C964-4221-3FCB-9392-A55E5FFED514}"/>
              </a:ext>
            </a:extLst>
          </p:cNvPr>
          <p:cNvPicPr>
            <a:picLocks noChangeAspect="1"/>
          </p:cNvPicPr>
          <p:nvPr/>
        </p:nvPicPr>
        <p:blipFill>
          <a:blip r:embed="rId3"/>
          <a:stretch>
            <a:fillRect/>
          </a:stretch>
        </p:blipFill>
        <p:spPr>
          <a:xfrm>
            <a:off x="314212" y="4572000"/>
            <a:ext cx="6422253" cy="4248165"/>
          </a:xfrm>
          <a:prstGeom prst="rect">
            <a:avLst/>
          </a:prstGeom>
        </p:spPr>
      </p:pic>
    </p:spTree>
    <p:extLst>
      <p:ext uri="{BB962C8B-B14F-4D97-AF65-F5344CB8AC3E}">
        <p14:creationId xmlns:p14="http://schemas.microsoft.com/office/powerpoint/2010/main" val="789821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9DDBED6-88C6-12EB-5919-9E0AA912848F}"/>
              </a:ext>
            </a:extLst>
          </p:cNvPr>
          <p:cNvSpPr>
            <a:spLocks noGrp="1"/>
          </p:cNvSpPr>
          <p:nvPr>
            <p:ph type="sldNum" sz="quarter" idx="12"/>
          </p:nvPr>
        </p:nvSpPr>
        <p:spPr/>
        <p:txBody>
          <a:bodyPr/>
          <a:lstStyle/>
          <a:p>
            <a:fld id="{0530D794-E68F-4F52-9F3F-CA358CADDDBD}" type="slidenum">
              <a:rPr lang="en-GB" smtClean="0"/>
              <a:t>21</a:t>
            </a:fld>
            <a:endParaRPr lang="en-GB"/>
          </a:p>
        </p:txBody>
      </p:sp>
      <p:pic>
        <p:nvPicPr>
          <p:cNvPr id="6" name="Picture 5">
            <a:extLst>
              <a:ext uri="{FF2B5EF4-FFF2-40B4-BE49-F238E27FC236}">
                <a16:creationId xmlns:a16="http://schemas.microsoft.com/office/drawing/2014/main" id="{CA29CF56-09DC-FA83-1A20-359DC5C84803}"/>
              </a:ext>
            </a:extLst>
          </p:cNvPr>
          <p:cNvPicPr>
            <a:picLocks noChangeAspect="1"/>
          </p:cNvPicPr>
          <p:nvPr/>
        </p:nvPicPr>
        <p:blipFill>
          <a:blip r:embed="rId2"/>
          <a:stretch>
            <a:fillRect/>
          </a:stretch>
        </p:blipFill>
        <p:spPr>
          <a:xfrm>
            <a:off x="305354" y="308066"/>
            <a:ext cx="6373238" cy="4263933"/>
          </a:xfrm>
          <a:prstGeom prst="rect">
            <a:avLst/>
          </a:prstGeom>
        </p:spPr>
      </p:pic>
      <p:pic>
        <p:nvPicPr>
          <p:cNvPr id="8" name="Picture 7">
            <a:extLst>
              <a:ext uri="{FF2B5EF4-FFF2-40B4-BE49-F238E27FC236}">
                <a16:creationId xmlns:a16="http://schemas.microsoft.com/office/drawing/2014/main" id="{27AE6229-5043-6097-4977-8EF173B0CC00}"/>
              </a:ext>
            </a:extLst>
          </p:cNvPr>
          <p:cNvPicPr>
            <a:picLocks noChangeAspect="1"/>
          </p:cNvPicPr>
          <p:nvPr/>
        </p:nvPicPr>
        <p:blipFill>
          <a:blip r:embed="rId3"/>
          <a:stretch>
            <a:fillRect/>
          </a:stretch>
        </p:blipFill>
        <p:spPr>
          <a:xfrm>
            <a:off x="305354" y="4677152"/>
            <a:ext cx="6373238" cy="4158782"/>
          </a:xfrm>
          <a:prstGeom prst="rect">
            <a:avLst/>
          </a:prstGeom>
        </p:spPr>
      </p:pic>
    </p:spTree>
    <p:extLst>
      <p:ext uri="{BB962C8B-B14F-4D97-AF65-F5344CB8AC3E}">
        <p14:creationId xmlns:p14="http://schemas.microsoft.com/office/powerpoint/2010/main" val="12549098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03D4A8D-23AD-5693-BA54-CCCAE4949CC9}"/>
              </a:ext>
            </a:extLst>
          </p:cNvPr>
          <p:cNvSpPr>
            <a:spLocks noGrp="1"/>
          </p:cNvSpPr>
          <p:nvPr>
            <p:ph type="sldNum" sz="quarter" idx="12"/>
          </p:nvPr>
        </p:nvSpPr>
        <p:spPr/>
        <p:txBody>
          <a:bodyPr/>
          <a:lstStyle/>
          <a:p>
            <a:fld id="{0530D794-E68F-4F52-9F3F-CA358CADDDBD}" type="slidenum">
              <a:rPr lang="en-GB" smtClean="0"/>
              <a:t>22</a:t>
            </a:fld>
            <a:endParaRPr lang="en-GB"/>
          </a:p>
        </p:txBody>
      </p:sp>
      <p:pic>
        <p:nvPicPr>
          <p:cNvPr id="6" name="Picture 5">
            <a:extLst>
              <a:ext uri="{FF2B5EF4-FFF2-40B4-BE49-F238E27FC236}">
                <a16:creationId xmlns:a16="http://schemas.microsoft.com/office/drawing/2014/main" id="{BCD6A4DE-2799-34F4-9410-7B365A262A6E}"/>
              </a:ext>
            </a:extLst>
          </p:cNvPr>
          <p:cNvPicPr>
            <a:picLocks noChangeAspect="1"/>
          </p:cNvPicPr>
          <p:nvPr/>
        </p:nvPicPr>
        <p:blipFill>
          <a:blip r:embed="rId2"/>
          <a:stretch>
            <a:fillRect/>
          </a:stretch>
        </p:blipFill>
        <p:spPr>
          <a:xfrm>
            <a:off x="212755" y="312878"/>
            <a:ext cx="6512135" cy="3969755"/>
          </a:xfrm>
          <a:prstGeom prst="rect">
            <a:avLst/>
          </a:prstGeom>
        </p:spPr>
      </p:pic>
      <p:pic>
        <p:nvPicPr>
          <p:cNvPr id="8" name="Picture 7">
            <a:extLst>
              <a:ext uri="{FF2B5EF4-FFF2-40B4-BE49-F238E27FC236}">
                <a16:creationId xmlns:a16="http://schemas.microsoft.com/office/drawing/2014/main" id="{08F7FB71-696F-B9E6-8F21-1646AA736F29}"/>
              </a:ext>
            </a:extLst>
          </p:cNvPr>
          <p:cNvPicPr>
            <a:picLocks noChangeAspect="1"/>
          </p:cNvPicPr>
          <p:nvPr/>
        </p:nvPicPr>
        <p:blipFill>
          <a:blip r:embed="rId3"/>
          <a:stretch>
            <a:fillRect/>
          </a:stretch>
        </p:blipFill>
        <p:spPr>
          <a:xfrm>
            <a:off x="343507" y="4572000"/>
            <a:ext cx="6381383" cy="4259122"/>
          </a:xfrm>
          <a:prstGeom prst="rect">
            <a:avLst/>
          </a:prstGeom>
        </p:spPr>
      </p:pic>
    </p:spTree>
    <p:extLst>
      <p:ext uri="{BB962C8B-B14F-4D97-AF65-F5344CB8AC3E}">
        <p14:creationId xmlns:p14="http://schemas.microsoft.com/office/powerpoint/2010/main" val="963912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0B9A2-70F7-5268-F8BA-60E5B33664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5F99E8-590A-7B98-82FE-7432C45250C9}"/>
              </a:ext>
            </a:extLst>
          </p:cNvPr>
          <p:cNvSpPr>
            <a:spLocks noGrp="1"/>
          </p:cNvSpPr>
          <p:nvPr>
            <p:ph type="title"/>
          </p:nvPr>
        </p:nvSpPr>
        <p:spPr>
          <a:xfrm>
            <a:off x="556941" y="-115048"/>
            <a:ext cx="5915025" cy="1767417"/>
          </a:xfrm>
        </p:spPr>
        <p:txBody>
          <a:bodyPr/>
          <a:lstStyle/>
          <a:p>
            <a:pPr algn="ctr"/>
            <a:r>
              <a:rPr lang="en-GB" dirty="0">
                <a:highlight>
                  <a:srgbClr val="FF00FF"/>
                </a:highlight>
              </a:rPr>
              <a:t>DEVELOPING WIDER LIFE AND FUTURE SKILLS CLUBS</a:t>
            </a:r>
          </a:p>
        </p:txBody>
      </p:sp>
      <p:sp>
        <p:nvSpPr>
          <p:cNvPr id="4" name="Slide Number Placeholder 3">
            <a:extLst>
              <a:ext uri="{FF2B5EF4-FFF2-40B4-BE49-F238E27FC236}">
                <a16:creationId xmlns:a16="http://schemas.microsoft.com/office/drawing/2014/main" id="{70D3A4EB-2EDA-08B9-F66B-759C24F9A4BD}"/>
              </a:ext>
            </a:extLst>
          </p:cNvPr>
          <p:cNvSpPr>
            <a:spLocks noGrp="1"/>
          </p:cNvSpPr>
          <p:nvPr>
            <p:ph type="sldNum" sz="quarter" idx="12"/>
          </p:nvPr>
        </p:nvSpPr>
        <p:spPr/>
        <p:txBody>
          <a:bodyPr/>
          <a:lstStyle/>
          <a:p>
            <a:fld id="{0530D794-E68F-4F52-9F3F-CA358CADDDBD}" type="slidenum">
              <a:rPr lang="en-GB" smtClean="0"/>
              <a:t>23</a:t>
            </a:fld>
            <a:endParaRPr lang="en-GB"/>
          </a:p>
        </p:txBody>
      </p:sp>
      <p:sp>
        <p:nvSpPr>
          <p:cNvPr id="5" name="TextBox 4">
            <a:extLst>
              <a:ext uri="{FF2B5EF4-FFF2-40B4-BE49-F238E27FC236}">
                <a16:creationId xmlns:a16="http://schemas.microsoft.com/office/drawing/2014/main" id="{C94AA10F-8C65-0354-1D31-FBB77E91E11A}"/>
              </a:ext>
            </a:extLst>
          </p:cNvPr>
          <p:cNvSpPr txBox="1"/>
          <p:nvPr/>
        </p:nvSpPr>
        <p:spPr>
          <a:xfrm>
            <a:off x="1012786" y="1536623"/>
            <a:ext cx="5744117" cy="7294305"/>
          </a:xfrm>
          <a:prstGeom prst="rect">
            <a:avLst/>
          </a:prstGeom>
          <a:noFill/>
        </p:spPr>
        <p:txBody>
          <a:bodyPr wrap="square" rtlCol="0">
            <a:spAutoFit/>
          </a:bodyPr>
          <a:lstStyle/>
          <a:p>
            <a:r>
              <a:rPr lang="en-GB" dirty="0">
                <a:latin typeface="Aptos" panose="020B0004020202020204" pitchFamily="34" charset="0"/>
              </a:rPr>
              <a:t>Other events and activities that will support your involvement in this category are;</a:t>
            </a:r>
          </a:p>
          <a:p>
            <a:endParaRPr lang="en-GB" dirty="0">
              <a:latin typeface="Aptos" panose="020B0004020202020204" pitchFamily="34" charset="0"/>
            </a:endParaRPr>
          </a:p>
          <a:p>
            <a:pPr marL="285750" indent="-285750">
              <a:buFont typeface="Arial" panose="020B0604020202020204" pitchFamily="34" charset="0"/>
              <a:buChar char="•"/>
            </a:pPr>
            <a:r>
              <a:rPr lang="en-GB" dirty="0">
                <a:latin typeface="Aptos" panose="020B0004020202020204" pitchFamily="34" charset="0"/>
              </a:rPr>
              <a:t>Enterprise and Dragons' Den Challenge </a:t>
            </a:r>
          </a:p>
          <a:p>
            <a:pPr marL="285750" indent="-285750">
              <a:buFont typeface="Arial" panose="020B0604020202020204" pitchFamily="34" charset="0"/>
              <a:buChar char="•"/>
            </a:pPr>
            <a:r>
              <a:rPr lang="en-GB" dirty="0">
                <a:latin typeface="Aptos" panose="020B0004020202020204" pitchFamily="34" charset="0"/>
              </a:rPr>
              <a:t>Financial Literacy Lessons</a:t>
            </a:r>
          </a:p>
          <a:p>
            <a:pPr marL="285750" indent="-285750">
              <a:buFont typeface="Arial" panose="020B0604020202020204" pitchFamily="34" charset="0"/>
              <a:buChar char="•"/>
            </a:pPr>
            <a:r>
              <a:rPr lang="en-GB" dirty="0">
                <a:latin typeface="Aptos" panose="020B0004020202020204" pitchFamily="34" charset="0"/>
              </a:rPr>
              <a:t>First Aid Training </a:t>
            </a:r>
          </a:p>
          <a:p>
            <a:pPr marL="285750" indent="-285750">
              <a:buFont typeface="Arial" panose="020B0604020202020204" pitchFamily="34" charset="0"/>
              <a:buChar char="•"/>
            </a:pPr>
            <a:r>
              <a:rPr lang="en-GB" dirty="0">
                <a:latin typeface="Aptos" panose="020B0004020202020204" pitchFamily="34" charset="0"/>
              </a:rPr>
              <a:t>Careers Ambassadors </a:t>
            </a:r>
          </a:p>
          <a:p>
            <a:pPr marL="285750" indent="-285750">
              <a:buFont typeface="Arial" panose="020B0604020202020204" pitchFamily="34" charset="0"/>
              <a:buChar char="•"/>
            </a:pPr>
            <a:r>
              <a:rPr lang="en-GB" dirty="0">
                <a:latin typeface="Aptos" panose="020B0004020202020204" pitchFamily="34" charset="0"/>
              </a:rPr>
              <a:t>Public Speaking and Presentation Skills - Assemblies</a:t>
            </a:r>
          </a:p>
          <a:p>
            <a:pPr marL="285750" indent="-285750">
              <a:buFont typeface="Arial" panose="020B0604020202020204" pitchFamily="34" charset="0"/>
              <a:buChar char="•"/>
            </a:pPr>
            <a:r>
              <a:rPr lang="en-GB" dirty="0">
                <a:latin typeface="Aptos" panose="020B0004020202020204" pitchFamily="34" charset="0"/>
              </a:rPr>
              <a:t>Duke of Edinburgh Skills Section </a:t>
            </a:r>
          </a:p>
          <a:p>
            <a:pPr marL="285750" indent="-285750">
              <a:buFont typeface="Arial" panose="020B0604020202020204" pitchFamily="34" charset="0"/>
              <a:buChar char="•"/>
            </a:pPr>
            <a:r>
              <a:rPr lang="en-GB" dirty="0">
                <a:latin typeface="Aptos" panose="020B0004020202020204" pitchFamily="34" charset="0"/>
              </a:rPr>
              <a:t>University Campus Visits </a:t>
            </a:r>
          </a:p>
          <a:p>
            <a:pPr marL="285750" indent="-285750">
              <a:buFont typeface="Arial" panose="020B0604020202020204" pitchFamily="34" charset="0"/>
              <a:buChar char="•"/>
            </a:pPr>
            <a:r>
              <a:rPr lang="en-GB" dirty="0">
                <a:latin typeface="Aptos" panose="020B0004020202020204" pitchFamily="34" charset="0"/>
              </a:rPr>
              <a:t>Apprenticeship and Careers Fairs </a:t>
            </a:r>
          </a:p>
          <a:p>
            <a:pPr marL="285750" indent="-285750">
              <a:buFont typeface="Arial" panose="020B0604020202020204" pitchFamily="34" charset="0"/>
              <a:buChar char="•"/>
            </a:pPr>
            <a:r>
              <a:rPr lang="en-GB" dirty="0">
                <a:latin typeface="Aptos" panose="020B0004020202020204" pitchFamily="34" charset="0"/>
              </a:rPr>
              <a:t>STEM Industry Visits </a:t>
            </a:r>
          </a:p>
          <a:p>
            <a:pPr marL="285750" indent="-285750">
              <a:buFont typeface="Arial" panose="020B0604020202020204" pitchFamily="34" charset="0"/>
              <a:buChar char="•"/>
            </a:pPr>
            <a:r>
              <a:rPr lang="en-GB" dirty="0">
                <a:latin typeface="Aptos" panose="020B0004020202020204" pitchFamily="34" charset="0"/>
              </a:rPr>
              <a:t>Science Museum Visit </a:t>
            </a:r>
          </a:p>
          <a:p>
            <a:pPr marL="285750" indent="-285750">
              <a:buFont typeface="Arial" panose="020B0604020202020204" pitchFamily="34" charset="0"/>
              <a:buChar char="•"/>
            </a:pPr>
            <a:r>
              <a:rPr lang="en-GB" dirty="0">
                <a:latin typeface="Aptos" panose="020B0004020202020204" pitchFamily="34" charset="0"/>
              </a:rPr>
              <a:t>Business Enterprise Challenge Days </a:t>
            </a:r>
          </a:p>
          <a:p>
            <a:pPr marL="285750" indent="-285750">
              <a:buFont typeface="Arial" panose="020B0604020202020204" pitchFamily="34" charset="0"/>
              <a:buChar char="•"/>
            </a:pPr>
            <a:r>
              <a:rPr lang="en-GB" dirty="0">
                <a:latin typeface="Aptos" panose="020B0004020202020204" pitchFamily="34" charset="0"/>
              </a:rPr>
              <a:t>Mock Interview Events </a:t>
            </a:r>
          </a:p>
          <a:p>
            <a:pPr marL="285750" indent="-285750">
              <a:buFont typeface="Arial" panose="020B0604020202020204" pitchFamily="34" charset="0"/>
              <a:buChar char="•"/>
            </a:pPr>
            <a:r>
              <a:rPr lang="en-GB" dirty="0">
                <a:latin typeface="Aptos" panose="020B0004020202020204" pitchFamily="34" charset="0"/>
              </a:rPr>
              <a:t>Workplace Visits </a:t>
            </a:r>
          </a:p>
          <a:p>
            <a:pPr marL="285750" indent="-285750">
              <a:buFont typeface="Arial" panose="020B0604020202020204" pitchFamily="34" charset="0"/>
              <a:buChar char="•"/>
            </a:pPr>
            <a:r>
              <a:rPr lang="en-GB" dirty="0">
                <a:latin typeface="Aptos" panose="020B0004020202020204" pitchFamily="34" charset="0"/>
              </a:rPr>
              <a:t>Higher Education Conferences </a:t>
            </a:r>
          </a:p>
          <a:p>
            <a:pPr marL="285750" indent="-285750">
              <a:buFont typeface="Arial" panose="020B0604020202020204" pitchFamily="34" charset="0"/>
              <a:buChar char="•"/>
            </a:pPr>
            <a:r>
              <a:rPr lang="en-GB" dirty="0">
                <a:latin typeface="Aptos" panose="020B0004020202020204" pitchFamily="34" charset="0"/>
              </a:rPr>
              <a:t>Coding and Cyber Security Workshops </a:t>
            </a:r>
          </a:p>
          <a:p>
            <a:pPr marL="285750" indent="-285750">
              <a:buFont typeface="Arial" panose="020B0604020202020204" pitchFamily="34" charset="0"/>
              <a:buChar char="•"/>
            </a:pPr>
            <a:r>
              <a:rPr lang="en-GB" dirty="0">
                <a:latin typeface="Aptos" panose="020B0004020202020204" pitchFamily="34" charset="0"/>
              </a:rPr>
              <a:t>Careers and Aspirations Week </a:t>
            </a:r>
          </a:p>
          <a:p>
            <a:pPr marL="285750" indent="-285750">
              <a:buFont typeface="Arial" panose="020B0604020202020204" pitchFamily="34" charset="0"/>
              <a:buChar char="•"/>
            </a:pPr>
            <a:r>
              <a:rPr lang="en-GB" dirty="0">
                <a:latin typeface="Aptos" panose="020B0004020202020204" pitchFamily="34" charset="0"/>
              </a:rPr>
              <a:t>Employer Networking Events </a:t>
            </a:r>
          </a:p>
          <a:p>
            <a:pPr marL="285750" indent="-285750">
              <a:buFont typeface="Arial" panose="020B0604020202020204" pitchFamily="34" charset="0"/>
              <a:buChar char="•"/>
            </a:pPr>
            <a:r>
              <a:rPr lang="en-GB" dirty="0">
                <a:latin typeface="Aptos" panose="020B0004020202020204" pitchFamily="34" charset="0"/>
              </a:rPr>
              <a:t>Life Skills Sessions in PDL</a:t>
            </a:r>
          </a:p>
          <a:p>
            <a:pPr marL="285750" indent="-285750">
              <a:buFont typeface="Arial" panose="020B0604020202020204" pitchFamily="34" charset="0"/>
              <a:buChar char="•"/>
            </a:pPr>
            <a:r>
              <a:rPr lang="en-GB" dirty="0">
                <a:latin typeface="Aptos" panose="020B0004020202020204" pitchFamily="34" charset="0"/>
              </a:rPr>
              <a:t>Work Experience</a:t>
            </a:r>
          </a:p>
          <a:p>
            <a:pPr marL="285750" indent="-285750">
              <a:buFont typeface="Arial" panose="020B0604020202020204" pitchFamily="34" charset="0"/>
              <a:buChar char="•"/>
            </a:pPr>
            <a:r>
              <a:rPr lang="en-GB" dirty="0">
                <a:latin typeface="Aptos" panose="020B0004020202020204" pitchFamily="34" charset="0"/>
              </a:rPr>
              <a:t>Virtual Work Experience</a:t>
            </a:r>
          </a:p>
          <a:p>
            <a:pPr marL="285750" indent="-285750">
              <a:buFont typeface="Arial" panose="020B0604020202020204" pitchFamily="34" charset="0"/>
              <a:buChar char="•"/>
            </a:pPr>
            <a:r>
              <a:rPr lang="en-GB" dirty="0">
                <a:latin typeface="Aptos" panose="020B0004020202020204" pitchFamily="34" charset="0"/>
              </a:rPr>
              <a:t>Restart A Heart Day</a:t>
            </a:r>
          </a:p>
          <a:p>
            <a:pPr marL="285750" indent="-285750">
              <a:buFont typeface="Arial" panose="020B0604020202020204" pitchFamily="34" charset="0"/>
              <a:buChar char="•"/>
            </a:pPr>
            <a:r>
              <a:rPr lang="en-GB" dirty="0" err="1">
                <a:latin typeface="Aptos" panose="020B0004020202020204" pitchFamily="34" charset="0"/>
              </a:rPr>
              <a:t>i</a:t>
            </a:r>
            <a:r>
              <a:rPr lang="en-GB" dirty="0">
                <a:latin typeface="Aptos" panose="020B0004020202020204" pitchFamily="34" charset="0"/>
              </a:rPr>
              <a:t>-construct</a:t>
            </a:r>
          </a:p>
          <a:p>
            <a:pPr marL="285750" indent="-285750">
              <a:buFont typeface="Arial" panose="020B0604020202020204" pitchFamily="34" charset="0"/>
              <a:buChar char="•"/>
            </a:pPr>
            <a:r>
              <a:rPr lang="en-GB" dirty="0">
                <a:latin typeface="Aptos" panose="020B0004020202020204" pitchFamily="34" charset="0"/>
              </a:rPr>
              <a:t>Employability and Apprenticeship Workshop</a:t>
            </a:r>
          </a:p>
        </p:txBody>
      </p:sp>
    </p:spTree>
    <p:extLst>
      <p:ext uri="{BB962C8B-B14F-4D97-AF65-F5344CB8AC3E}">
        <p14:creationId xmlns:p14="http://schemas.microsoft.com/office/powerpoint/2010/main" val="2965386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EF10A82-5EB1-010A-E516-683F0801F1A3}"/>
              </a:ext>
            </a:extLst>
          </p:cNvPr>
          <p:cNvSpPr>
            <a:spLocks noGrp="1"/>
          </p:cNvSpPr>
          <p:nvPr>
            <p:ph type="sldNum" sz="quarter" idx="12"/>
          </p:nvPr>
        </p:nvSpPr>
        <p:spPr/>
        <p:txBody>
          <a:bodyPr/>
          <a:lstStyle/>
          <a:p>
            <a:fld id="{0530D794-E68F-4F52-9F3F-CA358CADDDBD}" type="slidenum">
              <a:rPr lang="en-GB" smtClean="0"/>
              <a:t>24</a:t>
            </a:fld>
            <a:endParaRPr lang="en-GB"/>
          </a:p>
        </p:txBody>
      </p:sp>
      <p:pic>
        <p:nvPicPr>
          <p:cNvPr id="10" name="Picture 9">
            <a:extLst>
              <a:ext uri="{FF2B5EF4-FFF2-40B4-BE49-F238E27FC236}">
                <a16:creationId xmlns:a16="http://schemas.microsoft.com/office/drawing/2014/main" id="{7A04F312-2A4E-EF3C-872B-CD526C1A0018}"/>
              </a:ext>
            </a:extLst>
          </p:cNvPr>
          <p:cNvPicPr>
            <a:picLocks noChangeAspect="1"/>
          </p:cNvPicPr>
          <p:nvPr/>
        </p:nvPicPr>
        <p:blipFill>
          <a:blip r:embed="rId2"/>
          <a:stretch>
            <a:fillRect/>
          </a:stretch>
        </p:blipFill>
        <p:spPr>
          <a:xfrm>
            <a:off x="316262" y="4308684"/>
            <a:ext cx="6397381" cy="4499650"/>
          </a:xfrm>
          <a:prstGeom prst="rect">
            <a:avLst/>
          </a:prstGeom>
        </p:spPr>
      </p:pic>
      <p:pic>
        <p:nvPicPr>
          <p:cNvPr id="3" name="Picture 2">
            <a:extLst>
              <a:ext uri="{FF2B5EF4-FFF2-40B4-BE49-F238E27FC236}">
                <a16:creationId xmlns:a16="http://schemas.microsoft.com/office/drawing/2014/main" id="{90D9B574-5D65-11CA-EE13-C2802C1D243B}"/>
              </a:ext>
            </a:extLst>
          </p:cNvPr>
          <p:cNvPicPr>
            <a:picLocks noChangeAspect="1"/>
          </p:cNvPicPr>
          <p:nvPr/>
        </p:nvPicPr>
        <p:blipFill>
          <a:blip r:embed="rId3"/>
          <a:stretch>
            <a:fillRect/>
          </a:stretch>
        </p:blipFill>
        <p:spPr>
          <a:xfrm>
            <a:off x="316262" y="182031"/>
            <a:ext cx="6258158" cy="3973018"/>
          </a:xfrm>
          <a:prstGeom prst="rect">
            <a:avLst/>
          </a:prstGeom>
        </p:spPr>
      </p:pic>
    </p:spTree>
    <p:extLst>
      <p:ext uri="{BB962C8B-B14F-4D97-AF65-F5344CB8AC3E}">
        <p14:creationId xmlns:p14="http://schemas.microsoft.com/office/powerpoint/2010/main" val="40911659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598D43F-11A3-68A1-3C08-6FE9F2DE9704}"/>
              </a:ext>
            </a:extLst>
          </p:cNvPr>
          <p:cNvSpPr>
            <a:spLocks noGrp="1"/>
          </p:cNvSpPr>
          <p:nvPr>
            <p:ph type="sldNum" sz="quarter" idx="12"/>
          </p:nvPr>
        </p:nvSpPr>
        <p:spPr/>
        <p:txBody>
          <a:bodyPr/>
          <a:lstStyle/>
          <a:p>
            <a:fld id="{0530D794-E68F-4F52-9F3F-CA358CADDDBD}" type="slidenum">
              <a:rPr lang="en-GB" smtClean="0"/>
              <a:t>25</a:t>
            </a:fld>
            <a:endParaRPr lang="en-GB"/>
          </a:p>
        </p:txBody>
      </p:sp>
      <p:pic>
        <p:nvPicPr>
          <p:cNvPr id="6" name="Picture 5">
            <a:extLst>
              <a:ext uri="{FF2B5EF4-FFF2-40B4-BE49-F238E27FC236}">
                <a16:creationId xmlns:a16="http://schemas.microsoft.com/office/drawing/2014/main" id="{268EE416-A547-A80D-250C-5E9A9921C00F}"/>
              </a:ext>
            </a:extLst>
          </p:cNvPr>
          <p:cNvPicPr>
            <a:picLocks noChangeAspect="1"/>
          </p:cNvPicPr>
          <p:nvPr/>
        </p:nvPicPr>
        <p:blipFill>
          <a:blip r:embed="rId2"/>
          <a:stretch>
            <a:fillRect/>
          </a:stretch>
        </p:blipFill>
        <p:spPr>
          <a:xfrm>
            <a:off x="174651" y="296393"/>
            <a:ext cx="6557511" cy="3824194"/>
          </a:xfrm>
          <a:prstGeom prst="rect">
            <a:avLst/>
          </a:prstGeom>
        </p:spPr>
      </p:pic>
      <p:pic>
        <p:nvPicPr>
          <p:cNvPr id="7" name="Picture 6">
            <a:extLst>
              <a:ext uri="{FF2B5EF4-FFF2-40B4-BE49-F238E27FC236}">
                <a16:creationId xmlns:a16="http://schemas.microsoft.com/office/drawing/2014/main" id="{848B5843-8C32-758B-328A-EB48C699D4A5}"/>
              </a:ext>
            </a:extLst>
          </p:cNvPr>
          <p:cNvPicPr>
            <a:picLocks noChangeAspect="1"/>
          </p:cNvPicPr>
          <p:nvPr/>
        </p:nvPicPr>
        <p:blipFill>
          <a:blip r:embed="rId3"/>
          <a:stretch>
            <a:fillRect/>
          </a:stretch>
        </p:blipFill>
        <p:spPr>
          <a:xfrm>
            <a:off x="174651" y="4270704"/>
            <a:ext cx="6557510" cy="4204432"/>
          </a:xfrm>
          <a:prstGeom prst="rect">
            <a:avLst/>
          </a:prstGeom>
        </p:spPr>
      </p:pic>
    </p:spTree>
    <p:extLst>
      <p:ext uri="{BB962C8B-B14F-4D97-AF65-F5344CB8AC3E}">
        <p14:creationId xmlns:p14="http://schemas.microsoft.com/office/powerpoint/2010/main" val="1192283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58CBBBB-0468-8234-7328-D13B86B2A8FC}"/>
              </a:ext>
            </a:extLst>
          </p:cNvPr>
          <p:cNvSpPr>
            <a:spLocks noGrp="1"/>
          </p:cNvSpPr>
          <p:nvPr>
            <p:ph type="sldNum" sz="quarter" idx="12"/>
          </p:nvPr>
        </p:nvSpPr>
        <p:spPr/>
        <p:txBody>
          <a:bodyPr/>
          <a:lstStyle/>
          <a:p>
            <a:fld id="{0530D794-E68F-4F52-9F3F-CA358CADDDBD}" type="slidenum">
              <a:rPr lang="en-GB" smtClean="0"/>
              <a:t>26</a:t>
            </a:fld>
            <a:endParaRPr lang="en-GB"/>
          </a:p>
        </p:txBody>
      </p:sp>
      <p:pic>
        <p:nvPicPr>
          <p:cNvPr id="3" name="Picture 2">
            <a:extLst>
              <a:ext uri="{FF2B5EF4-FFF2-40B4-BE49-F238E27FC236}">
                <a16:creationId xmlns:a16="http://schemas.microsoft.com/office/drawing/2014/main" id="{D8A43639-462D-CC8F-D6D5-C2B7457A9E8E}"/>
              </a:ext>
            </a:extLst>
          </p:cNvPr>
          <p:cNvPicPr>
            <a:picLocks noChangeAspect="1"/>
          </p:cNvPicPr>
          <p:nvPr/>
        </p:nvPicPr>
        <p:blipFill>
          <a:blip r:embed="rId2"/>
          <a:stretch>
            <a:fillRect/>
          </a:stretch>
        </p:blipFill>
        <p:spPr>
          <a:xfrm>
            <a:off x="221615" y="4374251"/>
            <a:ext cx="6422253" cy="4341485"/>
          </a:xfrm>
          <a:prstGeom prst="rect">
            <a:avLst/>
          </a:prstGeom>
        </p:spPr>
      </p:pic>
      <p:pic>
        <p:nvPicPr>
          <p:cNvPr id="7" name="Picture 6">
            <a:extLst>
              <a:ext uri="{FF2B5EF4-FFF2-40B4-BE49-F238E27FC236}">
                <a16:creationId xmlns:a16="http://schemas.microsoft.com/office/drawing/2014/main" id="{DDB78F3A-BF58-42D5-847C-613883040D79}"/>
              </a:ext>
            </a:extLst>
          </p:cNvPr>
          <p:cNvPicPr>
            <a:picLocks noChangeAspect="1"/>
          </p:cNvPicPr>
          <p:nvPr/>
        </p:nvPicPr>
        <p:blipFill>
          <a:blip r:embed="rId3"/>
          <a:stretch>
            <a:fillRect/>
          </a:stretch>
        </p:blipFill>
        <p:spPr>
          <a:xfrm>
            <a:off x="221615" y="182031"/>
            <a:ext cx="6422253" cy="3945987"/>
          </a:xfrm>
          <a:prstGeom prst="rect">
            <a:avLst/>
          </a:prstGeom>
        </p:spPr>
      </p:pic>
    </p:spTree>
    <p:extLst>
      <p:ext uri="{BB962C8B-B14F-4D97-AF65-F5344CB8AC3E}">
        <p14:creationId xmlns:p14="http://schemas.microsoft.com/office/powerpoint/2010/main" val="26183115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039FE86-BCE5-4C56-9D92-BCC182C87E68}"/>
              </a:ext>
            </a:extLst>
          </p:cNvPr>
          <p:cNvSpPr>
            <a:spLocks noGrp="1"/>
          </p:cNvSpPr>
          <p:nvPr>
            <p:ph type="sldNum" sz="quarter" idx="12"/>
          </p:nvPr>
        </p:nvSpPr>
        <p:spPr/>
        <p:txBody>
          <a:bodyPr/>
          <a:lstStyle/>
          <a:p>
            <a:fld id="{0530D794-E68F-4F52-9F3F-CA358CADDDBD}" type="slidenum">
              <a:rPr lang="en-GB" smtClean="0"/>
              <a:t>27</a:t>
            </a:fld>
            <a:endParaRPr lang="en-GB"/>
          </a:p>
        </p:txBody>
      </p:sp>
      <p:pic>
        <p:nvPicPr>
          <p:cNvPr id="6" name="Picture 5">
            <a:extLst>
              <a:ext uri="{FF2B5EF4-FFF2-40B4-BE49-F238E27FC236}">
                <a16:creationId xmlns:a16="http://schemas.microsoft.com/office/drawing/2014/main" id="{F60B98B2-5883-5341-C9CB-80A7D2FE9FBF}"/>
              </a:ext>
            </a:extLst>
          </p:cNvPr>
          <p:cNvPicPr>
            <a:picLocks noChangeAspect="1"/>
          </p:cNvPicPr>
          <p:nvPr/>
        </p:nvPicPr>
        <p:blipFill>
          <a:blip r:embed="rId2"/>
          <a:stretch>
            <a:fillRect/>
          </a:stretch>
        </p:blipFill>
        <p:spPr>
          <a:xfrm>
            <a:off x="213472" y="0"/>
            <a:ext cx="6644528" cy="4770745"/>
          </a:xfrm>
          <a:prstGeom prst="rect">
            <a:avLst/>
          </a:prstGeom>
        </p:spPr>
      </p:pic>
      <p:pic>
        <p:nvPicPr>
          <p:cNvPr id="8" name="Picture 7">
            <a:extLst>
              <a:ext uri="{FF2B5EF4-FFF2-40B4-BE49-F238E27FC236}">
                <a16:creationId xmlns:a16="http://schemas.microsoft.com/office/drawing/2014/main" id="{CB71A9FA-3264-8F70-4680-859817441FE4}"/>
              </a:ext>
            </a:extLst>
          </p:cNvPr>
          <p:cNvPicPr>
            <a:picLocks noChangeAspect="1"/>
          </p:cNvPicPr>
          <p:nvPr/>
        </p:nvPicPr>
        <p:blipFill>
          <a:blip r:embed="rId3"/>
          <a:stretch>
            <a:fillRect/>
          </a:stretch>
        </p:blipFill>
        <p:spPr>
          <a:xfrm>
            <a:off x="320208" y="4770745"/>
            <a:ext cx="6431056" cy="4191224"/>
          </a:xfrm>
          <a:prstGeom prst="rect">
            <a:avLst/>
          </a:prstGeom>
        </p:spPr>
      </p:pic>
    </p:spTree>
    <p:extLst>
      <p:ext uri="{BB962C8B-B14F-4D97-AF65-F5344CB8AC3E}">
        <p14:creationId xmlns:p14="http://schemas.microsoft.com/office/powerpoint/2010/main" val="6014711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8368A62-B1C4-EDA4-DBCC-D6A4C89B38EE}"/>
              </a:ext>
            </a:extLst>
          </p:cNvPr>
          <p:cNvSpPr>
            <a:spLocks noGrp="1"/>
          </p:cNvSpPr>
          <p:nvPr>
            <p:ph type="sldNum" sz="quarter" idx="12"/>
          </p:nvPr>
        </p:nvSpPr>
        <p:spPr/>
        <p:txBody>
          <a:bodyPr/>
          <a:lstStyle/>
          <a:p>
            <a:fld id="{0530D794-E68F-4F52-9F3F-CA358CADDDBD}" type="slidenum">
              <a:rPr lang="en-GB" smtClean="0"/>
              <a:t>28</a:t>
            </a:fld>
            <a:endParaRPr lang="en-GB"/>
          </a:p>
        </p:txBody>
      </p:sp>
      <p:pic>
        <p:nvPicPr>
          <p:cNvPr id="3" name="Picture 2">
            <a:extLst>
              <a:ext uri="{FF2B5EF4-FFF2-40B4-BE49-F238E27FC236}">
                <a16:creationId xmlns:a16="http://schemas.microsoft.com/office/drawing/2014/main" id="{F6AAEACB-79EA-C04A-F2AA-2EC1702AEF94}"/>
              </a:ext>
            </a:extLst>
          </p:cNvPr>
          <p:cNvPicPr>
            <a:picLocks noChangeAspect="1"/>
          </p:cNvPicPr>
          <p:nvPr/>
        </p:nvPicPr>
        <p:blipFill>
          <a:blip r:embed="rId2"/>
          <a:stretch>
            <a:fillRect/>
          </a:stretch>
        </p:blipFill>
        <p:spPr>
          <a:xfrm>
            <a:off x="391854" y="4572000"/>
            <a:ext cx="6298312" cy="3903136"/>
          </a:xfrm>
          <a:prstGeom prst="rect">
            <a:avLst/>
          </a:prstGeom>
        </p:spPr>
      </p:pic>
      <p:pic>
        <p:nvPicPr>
          <p:cNvPr id="7" name="Picture 6">
            <a:extLst>
              <a:ext uri="{FF2B5EF4-FFF2-40B4-BE49-F238E27FC236}">
                <a16:creationId xmlns:a16="http://schemas.microsoft.com/office/drawing/2014/main" id="{1D737BA1-84E8-0748-567F-8C672419292B}"/>
              </a:ext>
            </a:extLst>
          </p:cNvPr>
          <p:cNvPicPr>
            <a:picLocks noChangeAspect="1"/>
          </p:cNvPicPr>
          <p:nvPr/>
        </p:nvPicPr>
        <p:blipFill>
          <a:blip r:embed="rId3"/>
          <a:stretch>
            <a:fillRect/>
          </a:stretch>
        </p:blipFill>
        <p:spPr>
          <a:xfrm>
            <a:off x="208344" y="392420"/>
            <a:ext cx="6389226" cy="3903136"/>
          </a:xfrm>
          <a:prstGeom prst="rect">
            <a:avLst/>
          </a:prstGeom>
        </p:spPr>
      </p:pic>
    </p:spTree>
    <p:extLst>
      <p:ext uri="{BB962C8B-B14F-4D97-AF65-F5344CB8AC3E}">
        <p14:creationId xmlns:p14="http://schemas.microsoft.com/office/powerpoint/2010/main" val="36681216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4080AD3-9FC8-9156-8FB3-B88542E4BDE7}"/>
              </a:ext>
            </a:extLst>
          </p:cNvPr>
          <p:cNvSpPr>
            <a:spLocks noGrp="1"/>
          </p:cNvSpPr>
          <p:nvPr>
            <p:ph type="sldNum" sz="quarter" idx="12"/>
          </p:nvPr>
        </p:nvSpPr>
        <p:spPr/>
        <p:txBody>
          <a:bodyPr/>
          <a:lstStyle/>
          <a:p>
            <a:fld id="{0530D794-E68F-4F52-9F3F-CA358CADDDBD}" type="slidenum">
              <a:rPr lang="en-GB" smtClean="0"/>
              <a:t>29</a:t>
            </a:fld>
            <a:endParaRPr lang="en-GB"/>
          </a:p>
        </p:txBody>
      </p:sp>
      <p:pic>
        <p:nvPicPr>
          <p:cNvPr id="10" name="Picture 9">
            <a:extLst>
              <a:ext uri="{FF2B5EF4-FFF2-40B4-BE49-F238E27FC236}">
                <a16:creationId xmlns:a16="http://schemas.microsoft.com/office/drawing/2014/main" id="{C80CAD13-1221-8235-2755-00FAE2825438}"/>
              </a:ext>
            </a:extLst>
          </p:cNvPr>
          <p:cNvPicPr>
            <a:picLocks noChangeAspect="1"/>
          </p:cNvPicPr>
          <p:nvPr/>
        </p:nvPicPr>
        <p:blipFill>
          <a:blip r:embed="rId2"/>
          <a:stretch>
            <a:fillRect/>
          </a:stretch>
        </p:blipFill>
        <p:spPr>
          <a:xfrm>
            <a:off x="258811" y="182031"/>
            <a:ext cx="6599188" cy="4389969"/>
          </a:xfrm>
          <a:prstGeom prst="rect">
            <a:avLst/>
          </a:prstGeom>
        </p:spPr>
      </p:pic>
      <p:pic>
        <p:nvPicPr>
          <p:cNvPr id="7" name="Picture 6">
            <a:extLst>
              <a:ext uri="{FF2B5EF4-FFF2-40B4-BE49-F238E27FC236}">
                <a16:creationId xmlns:a16="http://schemas.microsoft.com/office/drawing/2014/main" id="{AFBA5089-DB0D-3D68-11A0-F3EAD0A2F8EE}"/>
              </a:ext>
            </a:extLst>
          </p:cNvPr>
          <p:cNvPicPr>
            <a:picLocks noChangeAspect="1"/>
          </p:cNvPicPr>
          <p:nvPr/>
        </p:nvPicPr>
        <p:blipFill>
          <a:blip r:embed="rId3"/>
          <a:stretch>
            <a:fillRect/>
          </a:stretch>
        </p:blipFill>
        <p:spPr>
          <a:xfrm>
            <a:off x="258811" y="4743071"/>
            <a:ext cx="6257736" cy="3732065"/>
          </a:xfrm>
          <a:prstGeom prst="rect">
            <a:avLst/>
          </a:prstGeom>
        </p:spPr>
      </p:pic>
    </p:spTree>
    <p:extLst>
      <p:ext uri="{BB962C8B-B14F-4D97-AF65-F5344CB8AC3E}">
        <p14:creationId xmlns:p14="http://schemas.microsoft.com/office/powerpoint/2010/main" val="17726289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9256E8D-F7D3-726D-93C5-0411F4F300E1}"/>
              </a:ext>
            </a:extLst>
          </p:cNvPr>
          <p:cNvSpPr>
            <a:spLocks noGrp="1"/>
          </p:cNvSpPr>
          <p:nvPr>
            <p:ph type="sldNum" sz="quarter" idx="12"/>
          </p:nvPr>
        </p:nvSpPr>
        <p:spPr/>
        <p:txBody>
          <a:bodyPr/>
          <a:lstStyle/>
          <a:p>
            <a:fld id="{0530D794-E68F-4F52-9F3F-CA358CADDDBD}" type="slidenum">
              <a:rPr lang="en-GB" smtClean="0"/>
              <a:t>30</a:t>
            </a:fld>
            <a:endParaRPr lang="en-GB"/>
          </a:p>
        </p:txBody>
      </p:sp>
      <p:pic>
        <p:nvPicPr>
          <p:cNvPr id="3" name="Picture 2">
            <a:extLst>
              <a:ext uri="{FF2B5EF4-FFF2-40B4-BE49-F238E27FC236}">
                <a16:creationId xmlns:a16="http://schemas.microsoft.com/office/drawing/2014/main" id="{045BA7F7-D97D-A97F-D0AF-37C68CED3AB5}"/>
              </a:ext>
            </a:extLst>
          </p:cNvPr>
          <p:cNvPicPr>
            <a:picLocks noChangeAspect="1"/>
          </p:cNvPicPr>
          <p:nvPr/>
        </p:nvPicPr>
        <p:blipFill>
          <a:blip r:embed="rId2"/>
          <a:stretch>
            <a:fillRect/>
          </a:stretch>
        </p:blipFill>
        <p:spPr>
          <a:xfrm>
            <a:off x="343329" y="347709"/>
            <a:ext cx="6395258" cy="4389500"/>
          </a:xfrm>
          <a:prstGeom prst="rect">
            <a:avLst/>
          </a:prstGeom>
        </p:spPr>
      </p:pic>
      <p:pic>
        <p:nvPicPr>
          <p:cNvPr id="7" name="Picture 6">
            <a:extLst>
              <a:ext uri="{FF2B5EF4-FFF2-40B4-BE49-F238E27FC236}">
                <a16:creationId xmlns:a16="http://schemas.microsoft.com/office/drawing/2014/main" id="{977AC0A2-1640-683B-0E93-1C51BB8F13E2}"/>
              </a:ext>
            </a:extLst>
          </p:cNvPr>
          <p:cNvPicPr>
            <a:picLocks noChangeAspect="1"/>
          </p:cNvPicPr>
          <p:nvPr/>
        </p:nvPicPr>
        <p:blipFill>
          <a:blip r:embed="rId3"/>
          <a:stretch>
            <a:fillRect/>
          </a:stretch>
        </p:blipFill>
        <p:spPr>
          <a:xfrm>
            <a:off x="343329" y="4737209"/>
            <a:ext cx="6277390" cy="4059082"/>
          </a:xfrm>
          <a:prstGeom prst="rect">
            <a:avLst/>
          </a:prstGeom>
        </p:spPr>
      </p:pic>
    </p:spTree>
    <p:extLst>
      <p:ext uri="{BB962C8B-B14F-4D97-AF65-F5344CB8AC3E}">
        <p14:creationId xmlns:p14="http://schemas.microsoft.com/office/powerpoint/2010/main" val="21517915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5ECF097-D831-9D3D-9E47-8C166B82A7C6}"/>
              </a:ext>
            </a:extLst>
          </p:cNvPr>
          <p:cNvSpPr>
            <a:spLocks noGrp="1"/>
          </p:cNvSpPr>
          <p:nvPr>
            <p:ph type="sldNum" sz="quarter" idx="12"/>
          </p:nvPr>
        </p:nvSpPr>
        <p:spPr/>
        <p:txBody>
          <a:bodyPr/>
          <a:lstStyle/>
          <a:p>
            <a:fld id="{0530D794-E68F-4F52-9F3F-CA358CADDDBD}" type="slidenum">
              <a:rPr lang="en-GB" smtClean="0"/>
              <a:t>31</a:t>
            </a:fld>
            <a:endParaRPr lang="en-GB"/>
          </a:p>
        </p:txBody>
      </p:sp>
      <p:pic>
        <p:nvPicPr>
          <p:cNvPr id="3" name="Picture 2">
            <a:extLst>
              <a:ext uri="{FF2B5EF4-FFF2-40B4-BE49-F238E27FC236}">
                <a16:creationId xmlns:a16="http://schemas.microsoft.com/office/drawing/2014/main" id="{AEB204B4-C691-1EAD-159B-7E0F8CB031BA}"/>
              </a:ext>
            </a:extLst>
          </p:cNvPr>
          <p:cNvPicPr>
            <a:picLocks noChangeAspect="1"/>
          </p:cNvPicPr>
          <p:nvPr/>
        </p:nvPicPr>
        <p:blipFill>
          <a:blip r:embed="rId2"/>
          <a:stretch>
            <a:fillRect/>
          </a:stretch>
        </p:blipFill>
        <p:spPr>
          <a:xfrm>
            <a:off x="379455" y="4470189"/>
            <a:ext cx="6261135" cy="4118225"/>
          </a:xfrm>
          <a:prstGeom prst="rect">
            <a:avLst/>
          </a:prstGeom>
        </p:spPr>
      </p:pic>
      <p:pic>
        <p:nvPicPr>
          <p:cNvPr id="7" name="Picture 6">
            <a:extLst>
              <a:ext uri="{FF2B5EF4-FFF2-40B4-BE49-F238E27FC236}">
                <a16:creationId xmlns:a16="http://schemas.microsoft.com/office/drawing/2014/main" id="{72BB919E-26B2-9CB9-DFEF-D67901D55BCA}"/>
              </a:ext>
            </a:extLst>
          </p:cNvPr>
          <p:cNvPicPr>
            <a:picLocks noChangeAspect="1"/>
          </p:cNvPicPr>
          <p:nvPr/>
        </p:nvPicPr>
        <p:blipFill>
          <a:blip r:embed="rId3"/>
          <a:stretch>
            <a:fillRect/>
          </a:stretch>
        </p:blipFill>
        <p:spPr>
          <a:xfrm>
            <a:off x="240051" y="182031"/>
            <a:ext cx="6400539" cy="3914603"/>
          </a:xfrm>
          <a:prstGeom prst="rect">
            <a:avLst/>
          </a:prstGeom>
        </p:spPr>
      </p:pic>
    </p:spTree>
    <p:extLst>
      <p:ext uri="{BB962C8B-B14F-4D97-AF65-F5344CB8AC3E}">
        <p14:creationId xmlns:p14="http://schemas.microsoft.com/office/powerpoint/2010/main" val="31575888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6D4A407-7B0B-16AA-0862-BE5C678E015C}"/>
              </a:ext>
            </a:extLst>
          </p:cNvPr>
          <p:cNvSpPr>
            <a:spLocks noGrp="1"/>
          </p:cNvSpPr>
          <p:nvPr>
            <p:ph type="sldNum" sz="quarter" idx="12"/>
          </p:nvPr>
        </p:nvSpPr>
        <p:spPr/>
        <p:txBody>
          <a:bodyPr/>
          <a:lstStyle/>
          <a:p>
            <a:fld id="{0530D794-E68F-4F52-9F3F-CA358CADDDBD}" type="slidenum">
              <a:rPr lang="en-GB" smtClean="0"/>
              <a:t>32</a:t>
            </a:fld>
            <a:endParaRPr lang="en-GB"/>
          </a:p>
        </p:txBody>
      </p:sp>
      <p:pic>
        <p:nvPicPr>
          <p:cNvPr id="7" name="Picture 6">
            <a:extLst>
              <a:ext uri="{FF2B5EF4-FFF2-40B4-BE49-F238E27FC236}">
                <a16:creationId xmlns:a16="http://schemas.microsoft.com/office/drawing/2014/main" id="{B83003C5-0465-47CB-0F4C-F947728E0297}"/>
              </a:ext>
            </a:extLst>
          </p:cNvPr>
          <p:cNvPicPr>
            <a:picLocks noChangeAspect="1"/>
          </p:cNvPicPr>
          <p:nvPr/>
        </p:nvPicPr>
        <p:blipFill>
          <a:blip r:embed="rId2"/>
          <a:stretch>
            <a:fillRect/>
          </a:stretch>
        </p:blipFill>
        <p:spPr>
          <a:xfrm>
            <a:off x="198466" y="4890925"/>
            <a:ext cx="6502881" cy="3963707"/>
          </a:xfrm>
          <a:prstGeom prst="rect">
            <a:avLst/>
          </a:prstGeom>
        </p:spPr>
      </p:pic>
      <p:pic>
        <p:nvPicPr>
          <p:cNvPr id="9" name="Picture 8">
            <a:extLst>
              <a:ext uri="{FF2B5EF4-FFF2-40B4-BE49-F238E27FC236}">
                <a16:creationId xmlns:a16="http://schemas.microsoft.com/office/drawing/2014/main" id="{3A45068E-E2E5-BCBB-12A0-19F5AEA49BFA}"/>
              </a:ext>
            </a:extLst>
          </p:cNvPr>
          <p:cNvPicPr>
            <a:picLocks noChangeAspect="1"/>
          </p:cNvPicPr>
          <p:nvPr/>
        </p:nvPicPr>
        <p:blipFill>
          <a:blip r:embed="rId3"/>
          <a:stretch>
            <a:fillRect/>
          </a:stretch>
        </p:blipFill>
        <p:spPr>
          <a:xfrm>
            <a:off x="281703" y="289368"/>
            <a:ext cx="6419644" cy="4127350"/>
          </a:xfrm>
          <a:prstGeom prst="rect">
            <a:avLst/>
          </a:prstGeom>
        </p:spPr>
      </p:pic>
    </p:spTree>
    <p:extLst>
      <p:ext uri="{BB962C8B-B14F-4D97-AF65-F5344CB8AC3E}">
        <p14:creationId xmlns:p14="http://schemas.microsoft.com/office/powerpoint/2010/main" val="12294303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C5735AA-8D5F-891F-EF80-E1B24342B6B1}"/>
              </a:ext>
            </a:extLst>
          </p:cNvPr>
          <p:cNvSpPr>
            <a:spLocks noGrp="1"/>
          </p:cNvSpPr>
          <p:nvPr>
            <p:ph type="sldNum" sz="quarter" idx="12"/>
          </p:nvPr>
        </p:nvSpPr>
        <p:spPr/>
        <p:txBody>
          <a:bodyPr/>
          <a:lstStyle/>
          <a:p>
            <a:fld id="{0530D794-E68F-4F52-9F3F-CA358CADDDBD}" type="slidenum">
              <a:rPr lang="en-GB" smtClean="0"/>
              <a:t>33</a:t>
            </a:fld>
            <a:endParaRPr lang="en-GB"/>
          </a:p>
        </p:txBody>
      </p:sp>
      <p:pic>
        <p:nvPicPr>
          <p:cNvPr id="8" name="Picture 7">
            <a:extLst>
              <a:ext uri="{FF2B5EF4-FFF2-40B4-BE49-F238E27FC236}">
                <a16:creationId xmlns:a16="http://schemas.microsoft.com/office/drawing/2014/main" id="{BDFAE4A8-2AD1-20E6-EEEF-FB20F34ACBEA}"/>
              </a:ext>
            </a:extLst>
          </p:cNvPr>
          <p:cNvPicPr>
            <a:picLocks noChangeAspect="1"/>
          </p:cNvPicPr>
          <p:nvPr/>
        </p:nvPicPr>
        <p:blipFill>
          <a:blip r:embed="rId2"/>
          <a:stretch>
            <a:fillRect/>
          </a:stretch>
        </p:blipFill>
        <p:spPr>
          <a:xfrm>
            <a:off x="278007" y="182031"/>
            <a:ext cx="6525013" cy="4216349"/>
          </a:xfrm>
          <a:prstGeom prst="rect">
            <a:avLst/>
          </a:prstGeom>
        </p:spPr>
      </p:pic>
      <p:pic>
        <p:nvPicPr>
          <p:cNvPr id="6" name="Picture 5">
            <a:extLst>
              <a:ext uri="{FF2B5EF4-FFF2-40B4-BE49-F238E27FC236}">
                <a16:creationId xmlns:a16="http://schemas.microsoft.com/office/drawing/2014/main" id="{76E5EFFC-C62C-F844-3BF7-77D7338932A5}"/>
              </a:ext>
            </a:extLst>
          </p:cNvPr>
          <p:cNvPicPr>
            <a:picLocks noChangeAspect="1"/>
          </p:cNvPicPr>
          <p:nvPr/>
        </p:nvPicPr>
        <p:blipFill>
          <a:blip r:embed="rId3"/>
          <a:stretch>
            <a:fillRect/>
          </a:stretch>
        </p:blipFill>
        <p:spPr>
          <a:xfrm>
            <a:off x="442191" y="4572000"/>
            <a:ext cx="6201677" cy="4216349"/>
          </a:xfrm>
          <a:prstGeom prst="rect">
            <a:avLst/>
          </a:prstGeom>
        </p:spPr>
      </p:pic>
    </p:spTree>
    <p:extLst>
      <p:ext uri="{BB962C8B-B14F-4D97-AF65-F5344CB8AC3E}">
        <p14:creationId xmlns:p14="http://schemas.microsoft.com/office/powerpoint/2010/main" val="3746900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FB9CDBF-3734-820E-E097-7DB15000920B}"/>
              </a:ext>
            </a:extLst>
          </p:cNvPr>
          <p:cNvSpPr>
            <a:spLocks noGrp="1"/>
          </p:cNvSpPr>
          <p:nvPr>
            <p:ph type="sldNum" sz="quarter" idx="12"/>
          </p:nvPr>
        </p:nvSpPr>
        <p:spPr/>
        <p:txBody>
          <a:bodyPr/>
          <a:lstStyle/>
          <a:p>
            <a:fld id="{0530D794-E68F-4F52-9F3F-CA358CADDDBD}" type="slidenum">
              <a:rPr lang="en-GB" smtClean="0"/>
              <a:t>34</a:t>
            </a:fld>
            <a:endParaRPr lang="en-GB"/>
          </a:p>
        </p:txBody>
      </p:sp>
      <p:pic>
        <p:nvPicPr>
          <p:cNvPr id="6" name="Picture 5">
            <a:extLst>
              <a:ext uri="{FF2B5EF4-FFF2-40B4-BE49-F238E27FC236}">
                <a16:creationId xmlns:a16="http://schemas.microsoft.com/office/drawing/2014/main" id="{4F026AA0-1D1C-11D9-6807-DD85172FC721}"/>
              </a:ext>
            </a:extLst>
          </p:cNvPr>
          <p:cNvPicPr>
            <a:picLocks noChangeAspect="1"/>
          </p:cNvPicPr>
          <p:nvPr/>
        </p:nvPicPr>
        <p:blipFill>
          <a:blip r:embed="rId2"/>
          <a:stretch>
            <a:fillRect/>
          </a:stretch>
        </p:blipFill>
        <p:spPr>
          <a:xfrm>
            <a:off x="324602" y="428576"/>
            <a:ext cx="6533398" cy="4143424"/>
          </a:xfrm>
          <a:prstGeom prst="rect">
            <a:avLst/>
          </a:prstGeom>
        </p:spPr>
      </p:pic>
    </p:spTree>
    <p:extLst>
      <p:ext uri="{BB962C8B-B14F-4D97-AF65-F5344CB8AC3E}">
        <p14:creationId xmlns:p14="http://schemas.microsoft.com/office/powerpoint/2010/main" val="2672943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E4D62-2420-488D-CC5D-B4DB2EEB049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B500BC7-C2BC-129E-D88B-C33E42C32FA0}"/>
              </a:ext>
            </a:extLst>
          </p:cNvPr>
          <p:cNvSpPr>
            <a:spLocks noGrp="1"/>
          </p:cNvSpPr>
          <p:nvPr>
            <p:ph type="sldNum" sz="quarter" idx="12"/>
          </p:nvPr>
        </p:nvSpPr>
        <p:spPr/>
        <p:txBody>
          <a:bodyPr/>
          <a:lstStyle/>
          <a:p>
            <a:fld id="{0530D794-E68F-4F52-9F3F-CA358CADDDBD}" type="slidenum">
              <a:rPr lang="en-GB" smtClean="0"/>
              <a:t>35</a:t>
            </a:fld>
            <a:endParaRPr lang="en-GB"/>
          </a:p>
        </p:txBody>
      </p:sp>
      <p:sp>
        <p:nvSpPr>
          <p:cNvPr id="5" name="TextBox 4">
            <a:extLst>
              <a:ext uri="{FF2B5EF4-FFF2-40B4-BE49-F238E27FC236}">
                <a16:creationId xmlns:a16="http://schemas.microsoft.com/office/drawing/2014/main" id="{208320A8-EB26-A5A7-25D1-A484B23E996B}"/>
              </a:ext>
            </a:extLst>
          </p:cNvPr>
          <p:cNvSpPr txBox="1"/>
          <p:nvPr/>
        </p:nvSpPr>
        <p:spPr>
          <a:xfrm>
            <a:off x="622318" y="393494"/>
            <a:ext cx="4805241" cy="369332"/>
          </a:xfrm>
          <a:prstGeom prst="rect">
            <a:avLst/>
          </a:prstGeom>
          <a:solidFill>
            <a:schemeClr val="bg1">
              <a:lumMod val="95000"/>
            </a:schemeClr>
          </a:solidFill>
          <a:ln w="28575">
            <a:solidFill>
              <a:schemeClr val="tx1"/>
            </a:solidFill>
          </a:ln>
        </p:spPr>
        <p:txBody>
          <a:bodyPr wrap="square" rtlCol="0">
            <a:spAutoFit/>
          </a:bodyPr>
          <a:lstStyle/>
          <a:p>
            <a:pPr algn="ctr"/>
            <a:r>
              <a:rPr lang="en-GB" dirty="0"/>
              <a:t>Enrichment Reflection</a:t>
            </a:r>
          </a:p>
        </p:txBody>
      </p:sp>
      <p:sp>
        <p:nvSpPr>
          <p:cNvPr id="6" name="TextBox 5">
            <a:extLst>
              <a:ext uri="{FF2B5EF4-FFF2-40B4-BE49-F238E27FC236}">
                <a16:creationId xmlns:a16="http://schemas.microsoft.com/office/drawing/2014/main" id="{9A097D37-2D7C-037D-6BA7-3626BAEDB6C5}"/>
              </a:ext>
            </a:extLst>
          </p:cNvPr>
          <p:cNvSpPr txBox="1"/>
          <p:nvPr/>
        </p:nvSpPr>
        <p:spPr>
          <a:xfrm>
            <a:off x="193876" y="966972"/>
            <a:ext cx="6470248" cy="8402300"/>
          </a:xfrm>
          <a:prstGeom prst="rect">
            <a:avLst/>
          </a:prstGeom>
          <a:noFill/>
        </p:spPr>
        <p:txBody>
          <a:bodyPr wrap="square">
            <a:spAutoFit/>
          </a:bodyPr>
          <a:lstStyle/>
          <a:p>
            <a:r>
              <a:rPr lang="en-GB" dirty="0">
                <a:latin typeface="Aptos" panose="020B0004020202020204" pitchFamily="34" charset="0"/>
              </a:rPr>
              <a:t>Which enrichment club(s) did you attend this term? ________________________________________________________________________________________________________________________</a:t>
            </a:r>
          </a:p>
          <a:p>
            <a:endParaRPr lang="en-GB" dirty="0">
              <a:latin typeface="Aptos" panose="020B0004020202020204" pitchFamily="34" charset="0"/>
            </a:endParaRPr>
          </a:p>
          <a:p>
            <a:r>
              <a:rPr lang="en-GB" dirty="0">
                <a:latin typeface="Aptos" panose="020B0004020202020204" pitchFamily="34" charset="0"/>
              </a:rPr>
              <a:t>What made you decide to join this club? ________________________________________________________________________________________________________________________</a:t>
            </a:r>
          </a:p>
          <a:p>
            <a:endParaRPr lang="en-GB" dirty="0">
              <a:latin typeface="Aptos" panose="020B0004020202020204" pitchFamily="34" charset="0"/>
            </a:endParaRPr>
          </a:p>
          <a:p>
            <a:r>
              <a:rPr lang="en-GB" dirty="0">
                <a:latin typeface="Aptos" panose="020B0004020202020204" pitchFamily="34" charset="0"/>
              </a:rPr>
              <a:t>How regularly did you attend?</a:t>
            </a:r>
            <a:br>
              <a:rPr lang="en-GB" dirty="0">
                <a:latin typeface="Aptos" panose="020B0004020202020204" pitchFamily="34" charset="0"/>
              </a:rPr>
            </a:br>
            <a:r>
              <a:rPr lang="en-GB" dirty="0">
                <a:latin typeface="Aptos" panose="020B0004020202020204" pitchFamily="34" charset="0"/>
              </a:rPr>
              <a:t>☐ Every session</a:t>
            </a:r>
            <a:br>
              <a:rPr lang="en-GB" dirty="0">
                <a:latin typeface="Aptos" panose="020B0004020202020204" pitchFamily="34" charset="0"/>
              </a:rPr>
            </a:br>
            <a:r>
              <a:rPr lang="en-GB" dirty="0">
                <a:latin typeface="Aptos" panose="020B0004020202020204" pitchFamily="34" charset="0"/>
              </a:rPr>
              <a:t>☐ Most sessions</a:t>
            </a:r>
            <a:br>
              <a:rPr lang="en-GB" dirty="0">
                <a:latin typeface="Aptos" panose="020B0004020202020204" pitchFamily="34" charset="0"/>
              </a:rPr>
            </a:br>
            <a:r>
              <a:rPr lang="en-GB" dirty="0">
                <a:latin typeface="Aptos" panose="020B0004020202020204" pitchFamily="34" charset="0"/>
              </a:rPr>
              <a:t>☐ Some sessions</a:t>
            </a:r>
            <a:br>
              <a:rPr lang="en-GB" dirty="0">
                <a:latin typeface="Aptos" panose="020B0004020202020204" pitchFamily="34" charset="0"/>
              </a:rPr>
            </a:br>
            <a:r>
              <a:rPr lang="en-GB" dirty="0">
                <a:latin typeface="Aptos" panose="020B0004020202020204" pitchFamily="34" charset="0"/>
              </a:rPr>
              <a:t>☐ A few sessions </a:t>
            </a:r>
          </a:p>
          <a:p>
            <a:endParaRPr lang="en-GB" dirty="0">
              <a:latin typeface="Aptos" panose="020B0004020202020204" pitchFamily="34" charset="0"/>
            </a:endParaRPr>
          </a:p>
          <a:p>
            <a:r>
              <a:rPr lang="en-GB" dirty="0">
                <a:latin typeface="Aptos" panose="020B0004020202020204" pitchFamily="34" charset="0"/>
              </a:rPr>
              <a:t>What was your favourite part of the club and why? </a:t>
            </a:r>
          </a:p>
          <a:p>
            <a:r>
              <a:rPr lang="en-GB" dirty="0">
                <a:latin typeface="Aptos" panose="020B0004020202020204" pitchFamily="34" charset="0"/>
              </a:rPr>
              <a:t>________________________________________________________________________________________________________________________</a:t>
            </a:r>
          </a:p>
          <a:p>
            <a:endParaRPr lang="en-GB" dirty="0">
              <a:latin typeface="Aptos" panose="020B0004020202020204" pitchFamily="34" charset="0"/>
            </a:endParaRPr>
          </a:p>
          <a:p>
            <a:r>
              <a:rPr lang="en-GB" dirty="0">
                <a:latin typeface="Aptos" panose="020B0004020202020204" pitchFamily="34" charset="0"/>
              </a:rPr>
              <a:t>What new skills or knowledge have you gained through attending? ________________________________________________________________________________________________________________________</a:t>
            </a:r>
          </a:p>
          <a:p>
            <a:endParaRPr lang="en-GB" dirty="0">
              <a:latin typeface="Aptos" panose="020B0004020202020204" pitchFamily="34" charset="0"/>
            </a:endParaRPr>
          </a:p>
          <a:p>
            <a:r>
              <a:rPr lang="en-GB" dirty="0">
                <a:latin typeface="Aptos" panose="020B0004020202020204" pitchFamily="34" charset="0"/>
              </a:rPr>
              <a:t>Give an example of a time when you demonstrated one of these skills during the club. </a:t>
            </a:r>
          </a:p>
          <a:p>
            <a:r>
              <a:rPr lang="en-GB" dirty="0">
                <a:latin typeface="Aptos" panose="020B0004020202020204" pitchFamily="34" charset="0"/>
              </a:rPr>
              <a:t>________________________________________________________________________________________________________________________</a:t>
            </a:r>
          </a:p>
          <a:p>
            <a:pPr>
              <a:buNone/>
            </a:pPr>
            <a:br>
              <a:rPr lang="en-GB" dirty="0"/>
            </a:br>
            <a:br>
              <a:rPr lang="en-GB" dirty="0"/>
            </a:br>
            <a:endParaRPr lang="en-GB" dirty="0"/>
          </a:p>
        </p:txBody>
      </p:sp>
    </p:spTree>
    <p:extLst>
      <p:ext uri="{BB962C8B-B14F-4D97-AF65-F5344CB8AC3E}">
        <p14:creationId xmlns:p14="http://schemas.microsoft.com/office/powerpoint/2010/main" val="2960082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D97020-11D2-3D7C-A198-67E030647DCD}"/>
              </a:ext>
            </a:extLst>
          </p:cNvPr>
          <p:cNvSpPr>
            <a:spLocks noGrp="1"/>
          </p:cNvSpPr>
          <p:nvPr>
            <p:ph idx="1"/>
          </p:nvPr>
        </p:nvSpPr>
        <p:spPr>
          <a:xfrm>
            <a:off x="162047" y="182031"/>
            <a:ext cx="6574420" cy="8779938"/>
          </a:xfrm>
        </p:spPr>
        <p:txBody>
          <a:bodyPr>
            <a:noAutofit/>
          </a:bodyPr>
          <a:lstStyle/>
          <a:p>
            <a:pPr marL="0" indent="0">
              <a:lnSpc>
                <a:spcPct val="120000"/>
              </a:lnSpc>
              <a:buNone/>
            </a:pPr>
            <a:r>
              <a:rPr lang="en-GB" sz="1800" dirty="0">
                <a:latin typeface="Aptos" panose="020B0004020202020204" pitchFamily="34" charset="0"/>
              </a:rPr>
              <a:t>Has attending the club helped you make new friends or strengthen existing friendships? Explain. </a:t>
            </a:r>
          </a:p>
          <a:p>
            <a:pPr marL="0" indent="0">
              <a:lnSpc>
                <a:spcPct val="120000"/>
              </a:lnSpc>
              <a:buNone/>
            </a:pPr>
            <a:r>
              <a:rPr lang="en-GB" sz="1800" dirty="0">
                <a:latin typeface="Aptos" panose="020B0004020202020204" pitchFamily="34" charset="0"/>
              </a:rPr>
              <a:t>__________________________________________________________________________________________________________________________</a:t>
            </a:r>
          </a:p>
          <a:p>
            <a:pPr marL="0" indent="0">
              <a:lnSpc>
                <a:spcPct val="120000"/>
              </a:lnSpc>
              <a:buNone/>
            </a:pPr>
            <a:r>
              <a:rPr lang="en-GB" sz="1800" dirty="0">
                <a:latin typeface="Aptos" panose="020B0004020202020204" pitchFamily="34" charset="0"/>
              </a:rPr>
              <a:t>How has the club helped you outside of enrichment time (e.g. in lessons, at home, in sports, in confidence)? </a:t>
            </a:r>
          </a:p>
          <a:p>
            <a:pPr marL="0" indent="0">
              <a:lnSpc>
                <a:spcPct val="120000"/>
              </a:lnSpc>
              <a:buNone/>
            </a:pPr>
            <a:r>
              <a:rPr lang="en-GB" sz="1800" dirty="0">
                <a:latin typeface="Aptos" panose="020B0004020202020204" pitchFamily="34" charset="0"/>
              </a:rPr>
              <a:t>_____________________________________________________________</a:t>
            </a:r>
          </a:p>
          <a:p>
            <a:pPr>
              <a:lnSpc>
                <a:spcPct val="120000"/>
              </a:lnSpc>
              <a:buNone/>
            </a:pPr>
            <a:r>
              <a:rPr lang="en-GB" sz="1800" dirty="0">
                <a:latin typeface="Aptos" panose="020B0004020202020204" pitchFamily="34" charset="0"/>
              </a:rPr>
              <a:t>Would you recommend this club to another pupil? Why? </a:t>
            </a:r>
          </a:p>
          <a:p>
            <a:pPr>
              <a:lnSpc>
                <a:spcPct val="120000"/>
              </a:lnSpc>
              <a:buNone/>
            </a:pPr>
            <a:r>
              <a:rPr lang="en-GB" sz="1800" dirty="0">
                <a:latin typeface="Aptos" panose="020B0004020202020204" pitchFamily="34" charset="0"/>
              </a:rPr>
              <a:t>________________________________________________________________________________________________________________________</a:t>
            </a:r>
          </a:p>
          <a:p>
            <a:pPr>
              <a:lnSpc>
                <a:spcPct val="120000"/>
              </a:lnSpc>
              <a:buNone/>
            </a:pPr>
            <a:r>
              <a:rPr lang="en-GB" sz="1800" dirty="0">
                <a:latin typeface="Aptos" panose="020B0004020202020204" pitchFamily="34" charset="0"/>
              </a:rPr>
              <a:t>What could be improved about the club? </a:t>
            </a:r>
          </a:p>
          <a:p>
            <a:pPr>
              <a:lnSpc>
                <a:spcPct val="120000"/>
              </a:lnSpc>
              <a:buNone/>
            </a:pPr>
            <a:r>
              <a:rPr lang="en-GB" sz="1800" dirty="0">
                <a:latin typeface="Aptos" panose="020B0004020202020204" pitchFamily="34" charset="0"/>
              </a:rPr>
              <a:t>____________________________________________________________</a:t>
            </a:r>
          </a:p>
          <a:p>
            <a:pPr>
              <a:lnSpc>
                <a:spcPct val="120000"/>
              </a:lnSpc>
              <a:buNone/>
            </a:pPr>
            <a:r>
              <a:rPr lang="en-GB" sz="1800" dirty="0">
                <a:latin typeface="Aptos" panose="020B0004020202020204" pitchFamily="34" charset="0"/>
              </a:rPr>
              <a:t>Are there any new clubs or activities you would like to see offered</a:t>
            </a:r>
          </a:p>
          <a:p>
            <a:pPr>
              <a:lnSpc>
                <a:spcPct val="120000"/>
              </a:lnSpc>
              <a:buNone/>
            </a:pPr>
            <a:r>
              <a:rPr lang="en-GB" sz="1800" dirty="0">
                <a:latin typeface="Aptos" panose="020B0004020202020204" pitchFamily="34" charset="0"/>
              </a:rPr>
              <a:t>next term?</a:t>
            </a:r>
          </a:p>
          <a:p>
            <a:pPr>
              <a:lnSpc>
                <a:spcPct val="120000"/>
              </a:lnSpc>
              <a:buNone/>
            </a:pPr>
            <a:r>
              <a:rPr lang="en-GB" sz="1800" dirty="0">
                <a:latin typeface="Aptos" panose="020B0004020202020204" pitchFamily="34" charset="0"/>
              </a:rPr>
              <a:t>_____________________________________________________________</a:t>
            </a:r>
          </a:p>
          <a:p>
            <a:pPr>
              <a:lnSpc>
                <a:spcPct val="120000"/>
              </a:lnSpc>
              <a:buNone/>
            </a:pPr>
            <a:r>
              <a:rPr lang="en-GB" sz="1800" dirty="0">
                <a:latin typeface="Aptos" panose="020B0004020202020204" pitchFamily="34" charset="0"/>
              </a:rPr>
              <a:t>What other activities did you take part in that count towards your enrichment? (</a:t>
            </a:r>
            <a:r>
              <a:rPr lang="en-GB" sz="1800" dirty="0" err="1">
                <a:latin typeface="Aptos" panose="020B0004020202020204" pitchFamily="34" charset="0"/>
              </a:rPr>
              <a:t>ie</a:t>
            </a:r>
            <a:r>
              <a:rPr lang="en-GB" sz="1800" dirty="0">
                <a:latin typeface="Aptos" panose="020B0004020202020204" pitchFamily="34" charset="0"/>
              </a:rPr>
              <a:t> trips/workshops/visits etc)</a:t>
            </a:r>
          </a:p>
          <a:p>
            <a:pPr>
              <a:lnSpc>
                <a:spcPct val="120000"/>
              </a:lnSpc>
              <a:buNone/>
            </a:pPr>
            <a:r>
              <a:rPr lang="en-GB" sz="1800" dirty="0">
                <a:latin typeface="Aptos" panose="020B0004020202020204" pitchFamily="34" charset="0"/>
              </a:rPr>
              <a:t>________________________________________________________________________________________________________________________</a:t>
            </a:r>
          </a:p>
          <a:p>
            <a:pPr>
              <a:lnSpc>
                <a:spcPct val="120000"/>
              </a:lnSpc>
              <a:buNone/>
            </a:pPr>
            <a:r>
              <a:rPr lang="en-GB" sz="1800" dirty="0">
                <a:latin typeface="Aptos" panose="020B0004020202020204" pitchFamily="34" charset="0"/>
              </a:rPr>
              <a:t>In one sentence, describe your enrichment experience this term:</a:t>
            </a:r>
          </a:p>
          <a:p>
            <a:pPr>
              <a:lnSpc>
                <a:spcPct val="120000"/>
              </a:lnSpc>
              <a:buNone/>
            </a:pPr>
            <a:r>
              <a:rPr lang="en-GB" sz="1800" dirty="0">
                <a:latin typeface="Aptos" panose="020B0004020202020204" pitchFamily="34" charset="0"/>
              </a:rPr>
              <a:t>_______________________________________________________________________________________________________________________</a:t>
            </a:r>
          </a:p>
        </p:txBody>
      </p:sp>
      <p:sp>
        <p:nvSpPr>
          <p:cNvPr id="4" name="Slide Number Placeholder 3">
            <a:extLst>
              <a:ext uri="{FF2B5EF4-FFF2-40B4-BE49-F238E27FC236}">
                <a16:creationId xmlns:a16="http://schemas.microsoft.com/office/drawing/2014/main" id="{1F16E1DC-2A1B-B7F5-1090-E1773478E44C}"/>
              </a:ext>
            </a:extLst>
          </p:cNvPr>
          <p:cNvSpPr>
            <a:spLocks noGrp="1"/>
          </p:cNvSpPr>
          <p:nvPr>
            <p:ph type="sldNum" sz="quarter" idx="12"/>
          </p:nvPr>
        </p:nvSpPr>
        <p:spPr/>
        <p:txBody>
          <a:bodyPr/>
          <a:lstStyle/>
          <a:p>
            <a:fld id="{0530D794-E68F-4F52-9F3F-CA358CADDDBD}" type="slidenum">
              <a:rPr lang="en-GB" smtClean="0"/>
              <a:t>36</a:t>
            </a:fld>
            <a:endParaRPr lang="en-GB"/>
          </a:p>
        </p:txBody>
      </p:sp>
    </p:spTree>
    <p:extLst>
      <p:ext uri="{BB962C8B-B14F-4D97-AF65-F5344CB8AC3E}">
        <p14:creationId xmlns:p14="http://schemas.microsoft.com/office/powerpoint/2010/main" val="29572989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17538</TotalTime>
  <Words>1058</Words>
  <Application>Microsoft Office PowerPoint</Application>
  <PresentationFormat>On-screen Show (4:3)</PresentationFormat>
  <Paragraphs>199</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Aptos</vt:lpstr>
      <vt:lpstr>Arial</vt:lpstr>
      <vt:lpstr>Calibri</vt:lpstr>
      <vt:lpstr>Calibri Light</vt:lpstr>
      <vt:lpstr>Office Theme</vt:lpstr>
      <vt:lpstr>PowerPoint Presentation</vt:lpstr>
      <vt:lpstr>PowerPoint Presentation</vt:lpstr>
      <vt:lpstr>Enrichment Categories on offer -  attend a club from each category throughout the year to earn your Enrichment Award!</vt:lpstr>
      <vt:lpstr>CIVIC ENGAGEMENT CLUBS</vt:lpstr>
      <vt:lpstr>PowerPoint Presentation</vt:lpstr>
      <vt:lpstr>PowerPoint Presentation</vt:lpstr>
      <vt:lpstr>ARTS AND CULTURE CLUBS</vt:lpstr>
      <vt:lpstr>PowerPoint Presentation</vt:lpstr>
      <vt:lpstr>PowerPoint Presentation</vt:lpstr>
      <vt:lpstr>PowerPoint Presentation</vt:lpstr>
      <vt:lpstr>PowerPoint Presentation</vt:lpstr>
      <vt:lpstr>PowerPoint Presentation</vt:lpstr>
      <vt:lpstr>PowerPoint Presentation</vt:lpstr>
      <vt:lpstr>NATURE, OUTDOORS AND  ADVENTURE CLUBS</vt:lpstr>
      <vt:lpstr>PowerPoint Presentation</vt:lpstr>
      <vt:lpstr>PowerPoint Presentation</vt:lpstr>
      <vt:lpstr>SPORT AND PHYSICAL ACTIVITIES  CLUBS</vt:lpstr>
      <vt:lpstr>PowerPoint Presentation</vt:lpstr>
      <vt:lpstr>PowerPoint Presentation</vt:lpstr>
      <vt:lpstr>PowerPoint Presentation</vt:lpstr>
      <vt:lpstr>PowerPoint Presentation</vt:lpstr>
      <vt:lpstr>PowerPoint Presentation</vt:lpstr>
      <vt:lpstr>DEVELOPING WIDER LIFE AND FUTURE SKILLS CLUBS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Purbrook Park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Solly</dc:creator>
  <cp:lastModifiedBy>Becky Smith</cp:lastModifiedBy>
  <cp:revision>204</cp:revision>
  <dcterms:created xsi:type="dcterms:W3CDTF">2019-06-24T12:06:32Z</dcterms:created>
  <dcterms:modified xsi:type="dcterms:W3CDTF">2026-07-16T08:10:22Z</dcterms:modified>
</cp:coreProperties>
</file>