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405785-922B-4BBB-9436-B96C834C8482}" v="407" dt="2023-07-03T11:01:17.4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84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>
            <a:extLst>
              <a:ext uri="{FF2B5EF4-FFF2-40B4-BE49-F238E27FC236}">
                <a16:creationId xmlns:a16="http://schemas.microsoft.com/office/drawing/2014/main" id="{7E4018CB-0123-C7E8-F6E2-B3995EDBD7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1" y="2822"/>
            <a:ext cx="12188236" cy="6852355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F2217F5-7F8F-C400-B42C-2AA7F6ACE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6815" y="492066"/>
            <a:ext cx="3744149" cy="1381007"/>
          </a:xfrm>
        </p:spPr>
        <p:txBody>
          <a:bodyPr>
            <a:noAutofit/>
          </a:bodyPr>
          <a:lstStyle/>
          <a:p>
            <a:r>
              <a:rPr lang="en-GB" sz="9600" dirty="0">
                <a:highlight>
                  <a:srgbClr val="00FFFF"/>
                </a:highlight>
                <a:cs typeface="Calibri Light"/>
              </a:rPr>
              <a:t>ENJOY!</a:t>
            </a:r>
            <a:endParaRPr lang="en-GB" sz="9600" dirty="0">
              <a:highlight>
                <a:srgbClr val="00FFFF"/>
              </a:highligh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5E39B2-2926-66D8-CA5A-009047C3C649}"/>
              </a:ext>
            </a:extLst>
          </p:cNvPr>
          <p:cNvSpPr txBox="1"/>
          <p:nvPr/>
        </p:nvSpPr>
        <p:spPr>
          <a:xfrm>
            <a:off x="9934222" y="592664"/>
            <a:ext cx="3085629" cy="59400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000" dirty="0">
                <a:highlight>
                  <a:srgbClr val="FF00FF"/>
                </a:highlight>
                <a:cs typeface="Calibri"/>
              </a:rPr>
              <a:t>ENTHUSIASM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FRIENDLINESS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MOTIVATION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GENEROSITY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KINDNESS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GRATITUDE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CREATIVITY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TEAMWORK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CURIOSITY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AUTHENTICITY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22AB2080-00E7-1CCA-65A5-6CB3A80105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2" y="2823"/>
            <a:ext cx="12188237" cy="6852355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F2217F5-7F8F-C400-B42C-2AA7F6ACE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1630" y="416807"/>
            <a:ext cx="4995334" cy="1381007"/>
          </a:xfrm>
        </p:spPr>
        <p:txBody>
          <a:bodyPr>
            <a:noAutofit/>
          </a:bodyPr>
          <a:lstStyle/>
          <a:p>
            <a:r>
              <a:rPr lang="en-GB" sz="9600" dirty="0">
                <a:highlight>
                  <a:srgbClr val="00FFFF"/>
                </a:highlight>
                <a:cs typeface="Calibri Light"/>
              </a:rPr>
              <a:t>ENRICH!</a:t>
            </a:r>
            <a:endParaRPr lang="en-GB" sz="9600" dirty="0">
              <a:highlight>
                <a:srgbClr val="00FFFF"/>
              </a:highligh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5E39B2-2926-66D8-CA5A-009047C3C649}"/>
              </a:ext>
            </a:extLst>
          </p:cNvPr>
          <p:cNvSpPr txBox="1"/>
          <p:nvPr/>
        </p:nvSpPr>
        <p:spPr>
          <a:xfrm>
            <a:off x="9642592" y="583257"/>
            <a:ext cx="3085629" cy="59400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000" dirty="0">
                <a:highlight>
                  <a:srgbClr val="FF00FF"/>
                </a:highlight>
                <a:cs typeface="Calibri"/>
              </a:rPr>
              <a:t>INDEPENDENCE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INCLUSION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VOLUNTEERING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CITIZENSHIP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UNDERSTANDING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INITIATIVE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EMPATHY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RESPECT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COURAGE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HONESTY</a:t>
            </a:r>
          </a:p>
        </p:txBody>
      </p:sp>
    </p:spTree>
    <p:extLst>
      <p:ext uri="{BB962C8B-B14F-4D97-AF65-F5344CB8AC3E}">
        <p14:creationId xmlns:p14="http://schemas.microsoft.com/office/powerpoint/2010/main" val="1478445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A92B2887-E1D3-D3E9-8862-F53C98ADC9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1" y="2822"/>
            <a:ext cx="12188236" cy="6852355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F2217F5-7F8F-C400-B42C-2AA7F6ACE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1630" y="416807"/>
            <a:ext cx="4995334" cy="1381007"/>
          </a:xfrm>
        </p:spPr>
        <p:txBody>
          <a:bodyPr>
            <a:noAutofit/>
          </a:bodyPr>
          <a:lstStyle/>
          <a:p>
            <a:r>
              <a:rPr lang="en-GB" sz="9600" dirty="0">
                <a:highlight>
                  <a:srgbClr val="00FFFF"/>
                </a:highlight>
                <a:cs typeface="Calibri Light"/>
              </a:rPr>
              <a:t>EXCEL!</a:t>
            </a:r>
            <a:endParaRPr lang="en-GB" sz="9600" dirty="0">
              <a:highlight>
                <a:srgbClr val="00FFFF"/>
              </a:highligh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5E39B2-2926-66D8-CA5A-009047C3C649}"/>
              </a:ext>
            </a:extLst>
          </p:cNvPr>
          <p:cNvSpPr txBox="1"/>
          <p:nvPr/>
        </p:nvSpPr>
        <p:spPr>
          <a:xfrm>
            <a:off x="9642592" y="583257"/>
            <a:ext cx="3085629" cy="65556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SELF DISCIPLINE</a:t>
            </a:r>
          </a:p>
          <a:p>
            <a:pPr algn="l"/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RESILIENCE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DETERMINATION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CRITICAL THINKING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AMBITION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CONFIDENCE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EXCELLENCE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RESOURCEFULNESS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LEADERSHIP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r>
              <a:rPr lang="en-GB" sz="2000" dirty="0">
                <a:highlight>
                  <a:srgbClr val="FF00FF"/>
                </a:highlight>
                <a:cs typeface="Calibri"/>
              </a:rPr>
              <a:t>JUSTICE</a:t>
            </a: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  <a:p>
            <a:endParaRPr lang="en-GB" sz="2000" dirty="0">
              <a:highlight>
                <a:srgbClr val="FF00FF"/>
              </a:highlight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2956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38</Words>
  <Application>Microsoft Office PowerPoint</Application>
  <PresentationFormat>Widescreen</PresentationFormat>
  <Paragraphs>60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ENJOY!</vt:lpstr>
      <vt:lpstr>ENRICH!</vt:lpstr>
      <vt:lpstr>EXCEL!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Becky Smith</dc:creator>
  <cp:lastModifiedBy>Becky Smith</cp:lastModifiedBy>
  <cp:revision>78</cp:revision>
  <dcterms:created xsi:type="dcterms:W3CDTF">2023-07-03T10:40:50Z</dcterms:created>
  <dcterms:modified xsi:type="dcterms:W3CDTF">2023-09-01T13:35:18Z</dcterms:modified>
</cp:coreProperties>
</file>